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61" r:id="rId4"/>
    <p:sldId id="276" r:id="rId5"/>
    <p:sldId id="262" r:id="rId6"/>
    <p:sldId id="279" r:id="rId7"/>
    <p:sldId id="280" r:id="rId8"/>
    <p:sldId id="277" r:id="rId9"/>
    <p:sldId id="278" r:id="rId10"/>
    <p:sldId id="285" r:id="rId11"/>
    <p:sldId id="286" r:id="rId12"/>
    <p:sldId id="263" r:id="rId13"/>
    <p:sldId id="281" r:id="rId14"/>
    <p:sldId id="264" r:id="rId15"/>
    <p:sldId id="282" r:id="rId16"/>
    <p:sldId id="283" r:id="rId17"/>
    <p:sldId id="284" r:id="rId18"/>
    <p:sldId id="258" r:id="rId19"/>
    <p:sldId id="272" r:id="rId20"/>
    <p:sldId id="266" r:id="rId21"/>
    <p:sldId id="267" r:id="rId22"/>
    <p:sldId id="269" r:id="rId23"/>
    <p:sldId id="270" r:id="rId24"/>
    <p:sldId id="271" r:id="rId25"/>
    <p:sldId id="273" r:id="rId26"/>
    <p:sldId id="274" r:id="rId27"/>
  </p:sldIdLst>
  <p:sldSz cx="12192000" cy="6858000"/>
  <p:notesSz cx="6858000" cy="9144000"/>
  <p:embeddedFontLst>
    <p:embeddedFont>
      <p:font typeface="汉仪粗简黑简" panose="02010600030101010101" charset="-122"/>
      <p:regular r:id="rId29"/>
    </p:embeddedFont>
    <p:embeddedFont>
      <p:font typeface="汉仪中简黑简" panose="02010600030101010101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静" initials="静" lastIdx="3" clrIdx="0"/>
  <p:cmAuthor id="2" name="chenjing" initials="c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E082C-348D-4605-A817-E656EDA8863A}" v="230" dt="2024-01-14T09:55:14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5" y="57"/>
      </p:cViewPr>
      <p:guideLst>
        <p:guide orient="horz" pos="2154"/>
        <p:guide pos="38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82BE082C-348D-4605-A817-E656EDA8863A}"/>
    <pc:docChg chg="undo redo custSel addSld delSld modSld sldOrd">
      <pc:chgData name="星榜 阮" userId="28304402c46bfd64" providerId="LiveId" clId="{82BE082C-348D-4605-A817-E656EDA8863A}" dt="2024-01-14T09:55:33.773" v="1630" actId="20577"/>
      <pc:docMkLst>
        <pc:docMk/>
      </pc:docMkLst>
      <pc:sldChg chg="addSp delSp modSp mod">
        <pc:chgData name="星榜 阮" userId="28304402c46bfd64" providerId="LiveId" clId="{82BE082C-348D-4605-A817-E656EDA8863A}" dt="2024-01-14T08:19:39.424" v="125" actId="20577"/>
        <pc:sldMkLst>
          <pc:docMk/>
          <pc:sldMk cId="0" sldId="257"/>
        </pc:sldMkLst>
        <pc:spChg chg="add mod">
          <ac:chgData name="星榜 阮" userId="28304402c46bfd64" providerId="LiveId" clId="{82BE082C-348D-4605-A817-E656EDA8863A}" dt="2024-01-14T08:19:39.424" v="125" actId="20577"/>
          <ac:spMkLst>
            <pc:docMk/>
            <pc:sldMk cId="0" sldId="257"/>
            <ac:spMk id="3" creationId="{FF48470F-C66E-F655-F75B-412C7B3B93D4}"/>
          </ac:spMkLst>
        </pc:spChg>
        <pc:spChg chg="mod">
          <ac:chgData name="星榜 阮" userId="28304402c46bfd64" providerId="LiveId" clId="{82BE082C-348D-4605-A817-E656EDA8863A}" dt="2024-01-14T08:17:40.939" v="17" actId="20577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星榜 阮" userId="28304402c46bfd64" providerId="LiveId" clId="{82BE082C-348D-4605-A817-E656EDA8863A}" dt="2024-01-14T08:18:31.265" v="23" actId="47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9:34.169" v="121" actId="12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8:21.701" v="21" actId="20577"/>
          <ac:spMkLst>
            <pc:docMk/>
            <pc:sldMk cId="0" sldId="257"/>
            <ac:spMk id="16" creationId="{00000000-0000-0000-0000-000000000000}"/>
          </ac:spMkLst>
        </pc:spChg>
      </pc:sldChg>
      <pc:sldChg chg="delSp mod ord">
        <pc:chgData name="星榜 阮" userId="28304402c46bfd64" providerId="LiveId" clId="{82BE082C-348D-4605-A817-E656EDA8863A}" dt="2024-01-14T09:42:13.474" v="1281" actId="478"/>
        <pc:sldMkLst>
          <pc:docMk/>
          <pc:sldMk cId="0" sldId="258"/>
        </pc:sldMkLst>
        <pc:spChg chg="del">
          <ac:chgData name="星榜 阮" userId="28304402c46bfd64" providerId="LiveId" clId="{82BE082C-348D-4605-A817-E656EDA8863A}" dt="2024-01-14T09:42:13.474" v="1281" actId="478"/>
          <ac:spMkLst>
            <pc:docMk/>
            <pc:sldMk cId="0" sldId="258"/>
            <ac:spMk id="14" creationId="{00000000-0000-0000-0000-000000000000}"/>
          </ac:spMkLst>
        </pc:spChg>
      </pc:sldChg>
      <pc:sldChg chg="modSp mod">
        <pc:chgData name="星榜 阮" userId="28304402c46bfd64" providerId="LiveId" clId="{82BE082C-348D-4605-A817-E656EDA8863A}" dt="2024-01-14T08:22:05.403" v="205" actId="20577"/>
        <pc:sldMkLst>
          <pc:docMk/>
          <pc:sldMk cId="0" sldId="259"/>
        </pc:sldMkLst>
        <pc:spChg chg="mod">
          <ac:chgData name="星榜 阮" userId="28304402c46bfd64" providerId="LiveId" clId="{82BE082C-348D-4605-A817-E656EDA8863A}" dt="2024-01-14T08:19:58.805" v="148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24.340" v="190" actId="20577"/>
          <ac:spMkLst>
            <pc:docMk/>
            <pc:sldMk cId="0" sldId="259"/>
            <ac:spMk id="42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2:05.403" v="205" actId="20577"/>
          <ac:spMkLst>
            <pc:docMk/>
            <pc:sldMk cId="0" sldId="259"/>
            <ac:spMk id="67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10.683" v="164" actId="20577"/>
          <ac:spMkLst>
            <pc:docMk/>
            <pc:sldMk cId="0" sldId="259"/>
            <ac:spMk id="75" creationId="{00000000-0000-0000-0000-000000000000}"/>
          </ac:spMkLst>
        </pc:spChg>
      </pc:sldChg>
      <pc:sldChg chg="addSp delSp modSp mod">
        <pc:chgData name="星榜 阮" userId="28304402c46bfd64" providerId="LiveId" clId="{82BE082C-348D-4605-A817-E656EDA8863A}" dt="2024-01-14T08:23:49.418" v="217" actId="6549"/>
        <pc:sldMkLst>
          <pc:docMk/>
          <pc:sldMk cId="0" sldId="261"/>
        </pc:sldMkLst>
        <pc:spChg chg="mod">
          <ac:chgData name="星榜 阮" userId="28304402c46bfd64" providerId="LiveId" clId="{82BE082C-348D-4605-A817-E656EDA8863A}" dt="2024-01-14T08:23:26.309" v="212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星榜 阮" userId="28304402c46bfd64" providerId="LiveId" clId="{82BE082C-348D-4605-A817-E656EDA8863A}" dt="2024-01-14T08:23:49.418" v="217" actId="6549"/>
          <ac:spMkLst>
            <pc:docMk/>
            <pc:sldMk cId="0" sldId="261"/>
            <ac:spMk id="7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3:58.729" v="218"/>
        <pc:sldMkLst>
          <pc:docMk/>
          <pc:sldMk cId="0" sldId="262"/>
        </pc:sldMkLst>
        <pc:spChg chg="mod">
          <ac:chgData name="星榜 阮" userId="28304402c46bfd64" providerId="LiveId" clId="{82BE082C-348D-4605-A817-E656EDA8863A}" dt="2024-01-14T08:23:58.729" v="218"/>
          <ac:spMkLst>
            <pc:docMk/>
            <pc:sldMk cId="0" sldId="262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04.168" v="219"/>
        <pc:sldMkLst>
          <pc:docMk/>
          <pc:sldMk cId="0" sldId="263"/>
        </pc:sldMkLst>
        <pc:spChg chg="mod">
          <ac:chgData name="星榜 阮" userId="28304402c46bfd64" providerId="LiveId" clId="{82BE082C-348D-4605-A817-E656EDA8863A}" dt="2024-01-14T08:24:04.168" v="219"/>
          <ac:spMkLst>
            <pc:docMk/>
            <pc:sldMk cId="0" sldId="263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10.880" v="234" actId="20577"/>
        <pc:sldMkLst>
          <pc:docMk/>
          <pc:sldMk cId="0" sldId="264"/>
        </pc:sldMkLst>
        <pc:spChg chg="mod">
          <ac:chgData name="星榜 阮" userId="28304402c46bfd64" providerId="LiveId" clId="{82BE082C-348D-4605-A817-E656EDA8863A}" dt="2024-01-14T08:24:10.880" v="234" actId="20577"/>
          <ac:spMkLst>
            <pc:docMk/>
            <pc:sldMk cId="0" sldId="264"/>
            <ac:spMk id="2" creationId="{00000000-0000-0000-0000-000000000000}"/>
          </ac:spMkLst>
        </pc:spChg>
      </pc:sldChg>
      <pc:sldChg chg="setBg">
        <pc:chgData name="星榜 阮" userId="28304402c46bfd64" providerId="LiveId" clId="{82BE082C-348D-4605-A817-E656EDA8863A}" dt="2024-01-14T09:47:35.895" v="1460"/>
        <pc:sldMkLst>
          <pc:docMk/>
          <pc:sldMk cId="0" sldId="266"/>
        </pc:sldMkLst>
      </pc:sldChg>
      <pc:sldChg chg="addSp delSp modSp mod chgLayout">
        <pc:chgData name="星榜 阮" userId="28304402c46bfd64" providerId="LiveId" clId="{82BE082C-348D-4605-A817-E656EDA8863A}" dt="2024-01-14T09:13:09.012" v="538" actId="6264"/>
        <pc:sldMkLst>
          <pc:docMk/>
          <pc:sldMk cId="0" sldId="267"/>
        </pc:sldMkLst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2" creationId="{E969F0BA-DA29-178B-7B41-E682879533EB}"/>
          </ac:spMkLst>
        </pc:spChg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4" creationId="{DF478B76-0DEB-46F5-3F13-2DF6EB8D1AFE}"/>
          </ac:spMkLst>
        </pc:spChg>
      </pc:sldChg>
      <pc:sldChg chg="del">
        <pc:chgData name="星榜 阮" userId="28304402c46bfd64" providerId="LiveId" clId="{82BE082C-348D-4605-A817-E656EDA8863A}" dt="2024-01-14T08:26:12.217" v="244" actId="47"/>
        <pc:sldMkLst>
          <pc:docMk/>
          <pc:sldMk cId="0" sldId="268"/>
        </pc:sldMkLst>
      </pc:sldChg>
      <pc:sldChg chg="modSp mod">
        <pc:chgData name="星榜 阮" userId="28304402c46bfd64" providerId="LiveId" clId="{82BE082C-348D-4605-A817-E656EDA8863A}" dt="2024-01-14T09:50:30.010" v="1482" actId="1076"/>
        <pc:sldMkLst>
          <pc:docMk/>
          <pc:sldMk cId="0" sldId="269"/>
        </pc:sldMkLst>
        <pc:graphicFrameChg chg="mod">
          <ac:chgData name="星榜 阮" userId="28304402c46bfd64" providerId="LiveId" clId="{82BE082C-348D-4605-A817-E656EDA8863A}" dt="2024-01-14T09:50:30.010" v="1482" actId="1076"/>
          <ac:graphicFrameMkLst>
            <pc:docMk/>
            <pc:sldMk cId="0" sldId="269"/>
            <ac:graphicFrameMk id="4" creationId="{00000000-0000-0000-0000-000000000000}"/>
          </ac:graphicFrameMkLst>
        </pc:graphicFrameChg>
      </pc:sldChg>
      <pc:sldChg chg="modSp mod">
        <pc:chgData name="星榜 阮" userId="28304402c46bfd64" providerId="LiveId" clId="{82BE082C-348D-4605-A817-E656EDA8863A}" dt="2024-01-14T09:33:53.402" v="989" actId="1076"/>
        <pc:sldMkLst>
          <pc:docMk/>
          <pc:sldMk cId="0" sldId="270"/>
        </pc:sldMkLst>
        <pc:grpChg chg="mod">
          <ac:chgData name="星榜 阮" userId="28304402c46bfd64" providerId="LiveId" clId="{82BE082C-348D-4605-A817-E656EDA8863A}" dt="2024-01-14T09:33:53.402" v="989" actId="1076"/>
          <ac:grpSpMkLst>
            <pc:docMk/>
            <pc:sldMk cId="0" sldId="270"/>
            <ac:grpSpMk id="3" creationId="{00000000-0000-0000-0000-000000000000}"/>
          </ac:grpSpMkLst>
        </pc:grpChg>
      </pc:sldChg>
      <pc:sldChg chg="ord">
        <pc:chgData name="星榜 阮" userId="28304402c46bfd64" providerId="LiveId" clId="{82BE082C-348D-4605-A817-E656EDA8863A}" dt="2024-01-14T09:32:59.271" v="955"/>
        <pc:sldMkLst>
          <pc:docMk/>
          <pc:sldMk cId="0" sldId="271"/>
        </pc:sldMkLst>
      </pc:sldChg>
      <pc:sldChg chg="ord">
        <pc:chgData name="星榜 阮" userId="28304402c46bfd64" providerId="LiveId" clId="{82BE082C-348D-4605-A817-E656EDA8863A}" dt="2024-01-14T09:33:34.099" v="960"/>
        <pc:sldMkLst>
          <pc:docMk/>
          <pc:sldMk cId="0" sldId="272"/>
        </pc:sldMkLst>
      </pc:sldChg>
      <pc:sldChg chg="new del">
        <pc:chgData name="星榜 阮" userId="28304402c46bfd64" providerId="LiveId" clId="{82BE082C-348D-4605-A817-E656EDA8863A}" dt="2024-01-14T08:25:42.398" v="236" actId="680"/>
        <pc:sldMkLst>
          <pc:docMk/>
          <pc:sldMk cId="890972473" sldId="275"/>
        </pc:sldMkLst>
      </pc:sldChg>
      <pc:sldChg chg="addSp delSp modSp add del mod ord">
        <pc:chgData name="星榜 阮" userId="28304402c46bfd64" providerId="LiveId" clId="{82BE082C-348D-4605-A817-E656EDA8863A}" dt="2024-01-14T09:30:16.153" v="951" actId="47"/>
        <pc:sldMkLst>
          <pc:docMk/>
          <pc:sldMk cId="2816036375" sldId="275"/>
        </pc:sldMkLst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" creationId="{59EEF785-54D0-7A62-A284-78278B9EA4B8}"/>
          </ac:spMkLst>
        </pc:spChg>
        <pc:spChg chg="add mod">
          <ac:chgData name="星榜 阮" userId="28304402c46bfd64" providerId="LiveId" clId="{82BE082C-348D-4605-A817-E656EDA8863A}" dt="2024-01-14T09:19:12.995" v="600"/>
          <ac:spMkLst>
            <pc:docMk/>
            <pc:sldMk cId="2816036375" sldId="275"/>
            <ac:spMk id="3" creationId="{F9FBF8FE-556B-D8B3-DBEE-4B58EB1C1C0B}"/>
          </ac:spMkLst>
        </pc:spChg>
        <pc:spChg chg="del">
          <ac:chgData name="星榜 阮" userId="28304402c46bfd64" providerId="LiveId" clId="{82BE082C-348D-4605-A817-E656EDA8863A}" dt="2024-01-14T08:25:52.980" v="241" actId="478"/>
          <ac:spMkLst>
            <pc:docMk/>
            <pc:sldMk cId="2816036375" sldId="275"/>
            <ac:spMk id="7" creationId="{C6525A44-69A3-70BB-F6F0-744C50632AB5}"/>
          </ac:spMkLst>
        </pc:spChg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1" creationId="{7F032C08-DEA4-4531-9E60-0D2A61FB84A5}"/>
          </ac:spMkLst>
        </pc:spChg>
      </pc:sldChg>
      <pc:sldChg chg="addSp delSp modSp add mod setBg">
        <pc:chgData name="星榜 阮" userId="28304402c46bfd64" providerId="LiveId" clId="{82BE082C-348D-4605-A817-E656EDA8863A}" dt="2024-01-14T09:37:45.346" v="1080" actId="1076"/>
        <pc:sldMkLst>
          <pc:docMk/>
          <pc:sldMk cId="3681842363" sldId="276"/>
        </pc:sldMkLst>
        <pc:spChg chg="del">
          <ac:chgData name="星榜 阮" userId="28304402c46bfd64" providerId="LiveId" clId="{82BE082C-348D-4605-A817-E656EDA8863A}" dt="2024-01-14T08:27:26.626" v="246" actId="478"/>
          <ac:spMkLst>
            <pc:docMk/>
            <pc:sldMk cId="3681842363" sldId="276"/>
            <ac:spMk id="4" creationId="{66F8919A-BE51-22EA-2BF1-5E92EC66612A}"/>
          </ac:spMkLst>
        </pc:spChg>
        <pc:spChg chg="mod">
          <ac:chgData name="星榜 阮" userId="28304402c46bfd64" providerId="LiveId" clId="{82BE082C-348D-4605-A817-E656EDA8863A}" dt="2024-01-14T09:02:13.825" v="353" actId="14100"/>
          <ac:spMkLst>
            <pc:docMk/>
            <pc:sldMk cId="3681842363" sldId="276"/>
            <ac:spMk id="5" creationId="{B037180B-1022-3737-BD7B-C146904F0CA3}"/>
          </ac:spMkLst>
        </pc:spChg>
        <pc:spChg chg="del">
          <ac:chgData name="星榜 阮" userId="28304402c46bfd64" providerId="LiveId" clId="{82BE082C-348D-4605-A817-E656EDA8863A}" dt="2024-01-14T08:55:21.482" v="268" actId="478"/>
          <ac:spMkLst>
            <pc:docMk/>
            <pc:sldMk cId="3681842363" sldId="276"/>
            <ac:spMk id="6" creationId="{484662E0-1287-3DD1-18D1-9698ABB806EE}"/>
          </ac:spMkLst>
        </pc:spChg>
        <pc:spChg chg="del">
          <ac:chgData name="星榜 阮" userId="28304402c46bfd64" providerId="LiveId" clId="{82BE082C-348D-4605-A817-E656EDA8863A}" dt="2024-01-14T08:27:29.193" v="247" actId="478"/>
          <ac:spMkLst>
            <pc:docMk/>
            <pc:sldMk cId="3681842363" sldId="276"/>
            <ac:spMk id="7" creationId="{26943A0A-5FD1-9E9A-2490-DEE55AB32667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5" creationId="{C136B2EA-8B79-C453-6119-26736820320D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6" creationId="{CFCEC987-FF47-08FE-2403-F686467AFD4E}"/>
          </ac:spMkLst>
        </pc:spChg>
        <pc:spChg chg="add mod">
          <ac:chgData name="星榜 阮" userId="28304402c46bfd64" providerId="LiveId" clId="{82BE082C-348D-4605-A817-E656EDA8863A}" dt="2024-01-14T09:02:35.342" v="356" actId="14100"/>
          <ac:spMkLst>
            <pc:docMk/>
            <pc:sldMk cId="3681842363" sldId="276"/>
            <ac:spMk id="18" creationId="{AF376B19-A17F-0480-B71D-D070EA2B9458}"/>
          </ac:spMkLst>
        </pc:spChg>
        <pc:spChg chg="add mod topLvl">
          <ac:chgData name="星榜 阮" userId="28304402c46bfd64" providerId="LiveId" clId="{82BE082C-348D-4605-A817-E656EDA8863A}" dt="2024-01-14T09:37:45.346" v="1080" actId="1076"/>
          <ac:spMkLst>
            <pc:docMk/>
            <pc:sldMk cId="3681842363" sldId="276"/>
            <ac:spMk id="20" creationId="{3F7B1F14-6B0C-F2CC-5853-DC936BA4B79B}"/>
          </ac:spMkLst>
        </pc:spChg>
        <pc:spChg chg="add del mod">
          <ac:chgData name="星榜 阮" userId="28304402c46bfd64" providerId="LiveId" clId="{82BE082C-348D-4605-A817-E656EDA8863A}" dt="2024-01-14T09:14:43.377" v="554" actId="20577"/>
          <ac:spMkLst>
            <pc:docMk/>
            <pc:sldMk cId="3681842363" sldId="276"/>
            <ac:spMk id="21" creationId="{24E38BFA-7514-B041-9C80-80C92285122A}"/>
          </ac:spMkLst>
        </pc:spChg>
        <pc:spChg chg="mod">
          <ac:chgData name="星榜 阮" userId="28304402c46bfd64" providerId="LiveId" clId="{82BE082C-348D-4605-A817-E656EDA8863A}" dt="2024-01-14T09:08:07.149" v="477" actId="1076"/>
          <ac:spMkLst>
            <pc:docMk/>
            <pc:sldMk cId="3681842363" sldId="276"/>
            <ac:spMk id="22" creationId="{F2D654B8-13AE-97AF-8AC5-6C09619C6C50}"/>
          </ac:spMkLst>
        </pc:spChg>
        <pc:spChg chg="add mod">
          <ac:chgData name="星榜 阮" userId="28304402c46bfd64" providerId="LiveId" clId="{82BE082C-348D-4605-A817-E656EDA8863A}" dt="2024-01-14T09:08:11.273" v="479" actId="1076"/>
          <ac:spMkLst>
            <pc:docMk/>
            <pc:sldMk cId="3681842363" sldId="276"/>
            <ac:spMk id="23" creationId="{DF94603C-20B7-696D-5832-A13686D972F2}"/>
          </ac:spMkLst>
        </pc:spChg>
        <pc:spChg chg="del">
          <ac:chgData name="星榜 阮" userId="28304402c46bfd64" providerId="LiveId" clId="{82BE082C-348D-4605-A817-E656EDA8863A}" dt="2024-01-14T08:55:26.676" v="272" actId="478"/>
          <ac:spMkLst>
            <pc:docMk/>
            <pc:sldMk cId="3681842363" sldId="276"/>
            <ac:spMk id="24" creationId="{A5D31A7F-E739-6565-765E-FD700B82BFE0}"/>
          </ac:spMkLst>
        </pc:spChg>
        <pc:spChg chg="del">
          <ac:chgData name="星榜 阮" userId="28304402c46bfd64" providerId="LiveId" clId="{82BE082C-348D-4605-A817-E656EDA8863A}" dt="2024-01-14T08:55:22.785" v="269" actId="478"/>
          <ac:spMkLst>
            <pc:docMk/>
            <pc:sldMk cId="3681842363" sldId="276"/>
            <ac:spMk id="26" creationId="{B07C5AE8-4976-F1A0-8EDA-1C9170D72CD7}"/>
          </ac:spMkLst>
        </pc:spChg>
        <pc:spChg chg="del">
          <ac:chgData name="星榜 阮" userId="28304402c46bfd64" providerId="LiveId" clId="{82BE082C-348D-4605-A817-E656EDA8863A}" dt="2024-01-14T08:27:33.372" v="249" actId="478"/>
          <ac:spMkLst>
            <pc:docMk/>
            <pc:sldMk cId="3681842363" sldId="276"/>
            <ac:spMk id="30" creationId="{9E2245B6-C033-294C-089A-384BFBC65C0D}"/>
          </ac:spMkLst>
        </pc:spChg>
        <pc:spChg chg="del">
          <ac:chgData name="星榜 阮" userId="28304402c46bfd64" providerId="LiveId" clId="{82BE082C-348D-4605-A817-E656EDA8863A}" dt="2024-01-14T08:27:31.864" v="248" actId="478"/>
          <ac:spMkLst>
            <pc:docMk/>
            <pc:sldMk cId="3681842363" sldId="276"/>
            <ac:spMk id="31" creationId="{31470598-62AE-22A5-7AB5-F4FE89B638D4}"/>
          </ac:spMkLst>
        </pc:spChg>
        <pc:grpChg chg="add del mod">
          <ac:chgData name="星榜 阮" userId="28304402c46bfd64" providerId="LiveId" clId="{82BE082C-348D-4605-A817-E656EDA8863A}" dt="2024-01-14T08:59:12.318" v="338" actId="14100"/>
          <ac:grpSpMkLst>
            <pc:docMk/>
            <pc:sldMk cId="3681842363" sldId="276"/>
            <ac:grpSpMk id="2" creationId="{BB4E756D-4D68-50F5-89B7-7FBE8D0B589A}"/>
          </ac:grpSpMkLst>
        </pc:grpChg>
        <pc:grpChg chg="add del mod">
          <ac:chgData name="星榜 阮" userId="28304402c46bfd64" providerId="LiveId" clId="{82BE082C-348D-4605-A817-E656EDA8863A}" dt="2024-01-14T09:01:44.698" v="346" actId="14100"/>
          <ac:grpSpMkLst>
            <pc:docMk/>
            <pc:sldMk cId="3681842363" sldId="276"/>
            <ac:grpSpMk id="3" creationId="{7A0B87B1-A322-DFA8-C277-9DC4D8D44B47}"/>
          </ac:grpSpMkLst>
        </pc:grpChg>
        <pc:grpChg chg="add mod">
          <ac:chgData name="星榜 阮" userId="28304402c46bfd64" providerId="LiveId" clId="{82BE082C-348D-4605-A817-E656EDA8863A}" dt="2024-01-14T09:11:27.687" v="503" actId="14100"/>
          <ac:grpSpMkLst>
            <pc:docMk/>
            <pc:sldMk cId="3681842363" sldId="276"/>
            <ac:grpSpMk id="8" creationId="{5FB34954-7443-F703-7DBD-9004CA0880B0}"/>
          </ac:grpSpMkLst>
        </pc:grpChg>
        <pc:grpChg chg="add del">
          <ac:chgData name="星榜 阮" userId="28304402c46bfd64" providerId="LiveId" clId="{82BE082C-348D-4605-A817-E656EDA8863A}" dt="2024-01-14T08:56:25.141" v="291" actId="478"/>
          <ac:grpSpMkLst>
            <pc:docMk/>
            <pc:sldMk cId="3681842363" sldId="276"/>
            <ac:grpSpMk id="14" creationId="{7DFBFEDC-E064-8A97-C7A8-963FC35DACD1}"/>
          </ac:grpSpMkLst>
        </pc:grpChg>
        <pc:grpChg chg="del">
          <ac:chgData name="星榜 阮" userId="28304402c46bfd64" providerId="LiveId" clId="{82BE082C-348D-4605-A817-E656EDA8863A}" dt="2024-01-14T08:55:27.836" v="273" actId="478"/>
          <ac:grpSpMkLst>
            <pc:docMk/>
            <pc:sldMk cId="3681842363" sldId="276"/>
            <ac:grpSpMk id="25" creationId="{4AFC6CDA-1D14-1D71-2C03-39E687D79BB9}"/>
          </ac:grpSpMkLst>
        </pc:grpChg>
        <pc:grpChg chg="add mod topLvl">
          <ac:chgData name="星榜 阮" userId="28304402c46bfd64" providerId="LiveId" clId="{82BE082C-348D-4605-A817-E656EDA8863A}" dt="2024-01-14T09:03:20.539" v="378" actId="1076"/>
          <ac:grpSpMkLst>
            <pc:docMk/>
            <pc:sldMk cId="3681842363" sldId="276"/>
            <ac:grpSpMk id="29" creationId="{E8A56C4D-BB82-32BB-0089-6D073F221846}"/>
          </ac:grpSpMkLst>
        </pc:grpChg>
        <pc:grpChg chg="add del mod">
          <ac:chgData name="星榜 阮" userId="28304402c46bfd64" providerId="LiveId" clId="{82BE082C-348D-4605-A817-E656EDA8863A}" dt="2024-01-14T09:03:16.661" v="377" actId="165"/>
          <ac:grpSpMkLst>
            <pc:docMk/>
            <pc:sldMk cId="3681842363" sldId="276"/>
            <ac:grpSpMk id="32" creationId="{B8D1D913-64A0-D911-D0A0-04905D3E7272}"/>
          </ac:grpSpMkLst>
        </pc:grpChg>
        <pc:picChg chg="mod">
          <ac:chgData name="星榜 阮" userId="28304402c46bfd64" providerId="LiveId" clId="{82BE082C-348D-4605-A817-E656EDA8863A}" dt="2024-01-14T08:59:12.318" v="338" actId="14100"/>
          <ac:picMkLst>
            <pc:docMk/>
            <pc:sldMk cId="3681842363" sldId="276"/>
            <ac:picMk id="9" creationId="{E1A1B860-A1DD-3807-1AFD-DD6286D2EC1E}"/>
          </ac:picMkLst>
        </pc:picChg>
        <pc:picChg chg="mod">
          <ac:chgData name="星榜 阮" userId="28304402c46bfd64" providerId="LiveId" clId="{82BE082C-348D-4605-A817-E656EDA8863A}" dt="2024-01-14T09:07:34.946" v="472" actId="1076"/>
          <ac:picMkLst>
            <pc:docMk/>
            <pc:sldMk cId="3681842363" sldId="276"/>
            <ac:picMk id="10" creationId="{3DE4A5BF-A8F7-753B-6F0A-010A600FBF5E}"/>
          </ac:picMkLst>
        </pc:picChg>
        <pc:picChg chg="del">
          <ac:chgData name="星榜 阮" userId="28304402c46bfd64" providerId="LiveId" clId="{82BE082C-348D-4605-A817-E656EDA8863A}" dt="2024-01-14T08:55:22.785" v="269" actId="478"/>
          <ac:picMkLst>
            <pc:docMk/>
            <pc:sldMk cId="3681842363" sldId="276"/>
            <ac:picMk id="11" creationId="{70D5A389-F5E4-B6A8-F847-0800807322F0}"/>
          </ac:picMkLst>
        </pc:picChg>
        <pc:picChg chg="del">
          <ac:chgData name="星榜 阮" userId="28304402c46bfd64" providerId="LiveId" clId="{82BE082C-348D-4605-A817-E656EDA8863A}" dt="2024-01-14T08:27:31.864" v="248" actId="478"/>
          <ac:picMkLst>
            <pc:docMk/>
            <pc:sldMk cId="3681842363" sldId="276"/>
            <ac:picMk id="12" creationId="{97F6A372-5650-A924-A11C-7D9524C6BFDB}"/>
          </ac:picMkLst>
        </pc:picChg>
        <pc:picChg chg="add mod">
          <ac:chgData name="星榜 阮" userId="28304402c46bfd64" providerId="LiveId" clId="{82BE082C-348D-4605-A817-E656EDA8863A}" dt="2024-01-14T09:03:29.373" v="380" actId="14100"/>
          <ac:picMkLst>
            <pc:docMk/>
            <pc:sldMk cId="3681842363" sldId="276"/>
            <ac:picMk id="19" creationId="{588BD00F-D243-1846-F773-93F7DA40D0FC}"/>
          </ac:picMkLst>
        </pc:picChg>
      </pc:sldChg>
      <pc:sldChg chg="addSp delSp modSp add del mod setBg">
        <pc:chgData name="星榜 阮" userId="28304402c46bfd64" providerId="LiveId" clId="{82BE082C-348D-4605-A817-E656EDA8863A}" dt="2024-01-14T09:12:51.885" v="535" actId="47"/>
        <pc:sldMkLst>
          <pc:docMk/>
          <pc:sldMk cId="701627536" sldId="277"/>
        </pc:sldMkLst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8" creationId="{6D40CF6D-F161-BAE0-7FCE-ACEEEB166041}"/>
          </ac:spMkLst>
        </pc:spChg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10" creationId="{3BFD9235-07EC-106A-668E-B198D971297A}"/>
          </ac:spMkLst>
        </pc:spChg>
        <pc:spChg chg="add del mod">
          <ac:chgData name="星榜 阮" userId="28304402c46bfd64" providerId="LiveId" clId="{82BE082C-348D-4605-A817-E656EDA8863A}" dt="2024-01-14T09:11:53.328" v="533" actId="20577"/>
          <ac:spMkLst>
            <pc:docMk/>
            <pc:sldMk cId="701627536" sldId="277"/>
            <ac:spMk id="31" creationId="{09A55E7D-8DF0-935F-7C64-C303FBEF0B64}"/>
          </ac:spMkLst>
        </pc:spChg>
        <pc:grpChg chg="add mod">
          <ac:chgData name="星榜 阮" userId="28304402c46bfd64" providerId="LiveId" clId="{82BE082C-348D-4605-A817-E656EDA8863A}" dt="2024-01-14T09:10:48.134" v="493"/>
          <ac:grpSpMkLst>
            <pc:docMk/>
            <pc:sldMk cId="701627536" sldId="277"/>
            <ac:grpSpMk id="7" creationId="{E652E638-A041-47C3-0483-99D5EEA58B6A}"/>
          </ac:grpSpMkLst>
        </pc:grpChg>
        <pc:grpChg chg="del">
          <ac:chgData name="星榜 阮" userId="28304402c46bfd64" providerId="LiveId" clId="{82BE082C-348D-4605-A817-E656EDA8863A}" dt="2024-01-14T09:12:50.155" v="534" actId="478"/>
          <ac:grpSpMkLst>
            <pc:docMk/>
            <pc:sldMk cId="701627536" sldId="277"/>
            <ac:grpSpMk id="25" creationId="{E942DCDA-D427-556B-CEBB-A775DC3867EA}"/>
          </ac:grpSpMkLst>
        </pc:grpChg>
      </pc:sldChg>
      <pc:sldChg chg="addSp delSp modSp add mod">
        <pc:chgData name="星榜 阮" userId="28304402c46bfd64" providerId="LiveId" clId="{82BE082C-348D-4605-A817-E656EDA8863A}" dt="2024-01-14T09:19:04.130" v="599" actId="1076"/>
        <pc:sldMkLst>
          <pc:docMk/>
          <pc:sldMk cId="3973945124" sldId="277"/>
        </pc:sldMkLst>
        <pc:spChg chg="add del mod">
          <ac:chgData name="星榜 阮" userId="28304402c46bfd64" providerId="LiveId" clId="{82BE082C-348D-4605-A817-E656EDA8863A}" dt="2024-01-14T09:15:05.609" v="558" actId="22"/>
          <ac:spMkLst>
            <pc:docMk/>
            <pc:sldMk cId="3973945124" sldId="277"/>
            <ac:spMk id="3" creationId="{B07FA787-2AED-49A2-CF7C-82099B452CAC}"/>
          </ac:spMkLst>
        </pc:spChg>
        <pc:spChg chg="add del mod">
          <ac:chgData name="星榜 阮" userId="28304402c46bfd64" providerId="LiveId" clId="{82BE082C-348D-4605-A817-E656EDA8863A}" dt="2024-01-14T09:16:51.897" v="588" actId="478"/>
          <ac:spMkLst>
            <pc:docMk/>
            <pc:sldMk cId="3973945124" sldId="277"/>
            <ac:spMk id="4" creationId="{DCFB5C9D-3831-D95F-7055-FD6CE6D0678E}"/>
          </ac:spMkLst>
        </pc:spChg>
        <pc:spChg chg="mod topLvl">
          <ac:chgData name="星榜 阮" userId="28304402c46bfd64" providerId="LiveId" clId="{82BE082C-348D-4605-A817-E656EDA8863A}" dt="2024-01-14T09:19:04.130" v="599" actId="1076"/>
          <ac:spMkLst>
            <pc:docMk/>
            <pc:sldMk cId="3973945124" sldId="277"/>
            <ac:spMk id="9" creationId="{02844D04-2C26-7BC3-9FE4-9F54E3DCDB82}"/>
          </ac:spMkLst>
        </pc:spChg>
        <pc:spChg chg="del mod topLvl">
          <ac:chgData name="星榜 阮" userId="28304402c46bfd64" providerId="LiveId" clId="{82BE082C-348D-4605-A817-E656EDA8863A}" dt="2024-01-14T09:17:04.459" v="590" actId="478"/>
          <ac:spMkLst>
            <pc:docMk/>
            <pc:sldMk cId="3973945124" sldId="277"/>
            <ac:spMk id="12" creationId="{B70C0306-1AF8-0663-9D19-6DA8B9F84FDC}"/>
          </ac:spMkLst>
        </pc:spChg>
        <pc:grpChg chg="add del mod">
          <ac:chgData name="星榜 阮" userId="28304402c46bfd64" providerId="LiveId" clId="{82BE082C-348D-4605-A817-E656EDA8863A}" dt="2024-01-14T09:17:04.459" v="590" actId="478"/>
          <ac:grpSpMkLst>
            <pc:docMk/>
            <pc:sldMk cId="3973945124" sldId="277"/>
            <ac:grpSpMk id="8" creationId="{3C22E8EE-DE43-0739-474A-9C197560F129}"/>
          </ac:grpSpMkLst>
        </pc:grpChg>
        <pc:picChg chg="add del mod">
          <ac:chgData name="星榜 阮" userId="28304402c46bfd64" providerId="LiveId" clId="{82BE082C-348D-4605-A817-E656EDA8863A}" dt="2024-01-14T09:15:28.126" v="567" actId="478"/>
          <ac:picMkLst>
            <pc:docMk/>
            <pc:sldMk cId="3973945124" sldId="277"/>
            <ac:picMk id="5" creationId="{D77171F4-ADD0-104D-738A-7EDB20AA7681}"/>
          </ac:picMkLst>
        </pc:picChg>
        <pc:picChg chg="add mod modCrop">
          <ac:chgData name="星榜 阮" userId="28304402c46bfd64" providerId="LiveId" clId="{82BE082C-348D-4605-A817-E656EDA8863A}" dt="2024-01-14T09:19:01.172" v="597" actId="732"/>
          <ac:picMkLst>
            <pc:docMk/>
            <pc:sldMk cId="3973945124" sldId="277"/>
            <ac:picMk id="7" creationId="{2AE9476C-CDD3-89F7-29D1-7C24B313B11C}"/>
          </ac:picMkLst>
        </pc:picChg>
      </pc:sldChg>
      <pc:sldChg chg="addSp modSp add mod">
        <pc:chgData name="星榜 阮" userId="28304402c46bfd64" providerId="LiveId" clId="{82BE082C-348D-4605-A817-E656EDA8863A}" dt="2024-01-14T09:22:19.621" v="690" actId="1076"/>
        <pc:sldMkLst>
          <pc:docMk/>
          <pc:sldMk cId="848812312" sldId="278"/>
        </pc:sldMkLst>
        <pc:spChg chg="mod">
          <ac:chgData name="星榜 阮" userId="28304402c46bfd64" providerId="LiveId" clId="{82BE082C-348D-4605-A817-E656EDA8863A}" dt="2024-01-14T09:22:19.621" v="690" actId="1076"/>
          <ac:spMkLst>
            <pc:docMk/>
            <pc:sldMk cId="848812312" sldId="278"/>
            <ac:spMk id="3" creationId="{B8754DFA-E30E-4F42-2FD8-7B259A84E9EC}"/>
          </ac:spMkLst>
        </pc:spChg>
        <pc:picChg chg="add mod">
          <ac:chgData name="星榜 阮" userId="28304402c46bfd64" providerId="LiveId" clId="{82BE082C-348D-4605-A817-E656EDA8863A}" dt="2024-01-14T09:19:38.350" v="604" actId="14100"/>
          <ac:picMkLst>
            <pc:docMk/>
            <pc:sldMk cId="848812312" sldId="278"/>
            <ac:picMk id="1026" creationId="{FA89CA5C-727C-023A-50B5-07D8DBDC1143}"/>
          </ac:picMkLst>
        </pc:picChg>
        <pc:picChg chg="add mod">
          <ac:chgData name="星榜 阮" userId="28304402c46bfd64" providerId="LiveId" clId="{82BE082C-348D-4605-A817-E656EDA8863A}" dt="2024-01-14T09:20:18.495" v="632" actId="1076"/>
          <ac:picMkLst>
            <pc:docMk/>
            <pc:sldMk cId="848812312" sldId="278"/>
            <ac:picMk id="1027" creationId="{C3292477-6928-C0DB-409D-E3A850E5AD7B}"/>
          </ac:picMkLst>
        </pc:picChg>
      </pc:sldChg>
      <pc:sldChg chg="new del">
        <pc:chgData name="星榜 阮" userId="28304402c46bfd64" providerId="LiveId" clId="{82BE082C-348D-4605-A817-E656EDA8863A}" dt="2024-01-14T09:10:52.455" v="495" actId="680"/>
        <pc:sldMkLst>
          <pc:docMk/>
          <pc:sldMk cId="2136726237" sldId="278"/>
        </pc:sldMkLst>
      </pc:sldChg>
      <pc:sldChg chg="add del setBg">
        <pc:chgData name="星榜 阮" userId="28304402c46bfd64" providerId="LiveId" clId="{82BE082C-348D-4605-A817-E656EDA8863A}" dt="2024-01-14T09:10:55.091" v="497"/>
        <pc:sldMkLst>
          <pc:docMk/>
          <pc:sldMk cId="2854875465" sldId="278"/>
        </pc:sldMkLst>
      </pc:sldChg>
      <pc:sldChg chg="addSp modSp add mod ord">
        <pc:chgData name="星榜 阮" userId="28304402c46bfd64" providerId="LiveId" clId="{82BE082C-348D-4605-A817-E656EDA8863A}" dt="2024-01-14T09:23:08.816" v="706" actId="120"/>
        <pc:sldMkLst>
          <pc:docMk/>
          <pc:sldMk cId="3831159946" sldId="279"/>
        </pc:sldMkLst>
        <pc:spChg chg="add mod">
          <ac:chgData name="星榜 阮" userId="28304402c46bfd64" providerId="LiveId" clId="{82BE082C-348D-4605-A817-E656EDA8863A}" dt="2024-01-14T09:23:08.816" v="706" actId="120"/>
          <ac:spMkLst>
            <pc:docMk/>
            <pc:sldMk cId="3831159946" sldId="279"/>
            <ac:spMk id="2" creationId="{4FA959B9-91D7-4BFE-FF55-2B0DE731EDE0}"/>
          </ac:spMkLst>
        </pc:spChg>
        <pc:spChg chg="mod">
          <ac:chgData name="星榜 阮" userId="28304402c46bfd64" providerId="LiveId" clId="{82BE082C-348D-4605-A817-E656EDA8863A}" dt="2024-01-14T09:22:32.510" v="694" actId="1076"/>
          <ac:spMkLst>
            <pc:docMk/>
            <pc:sldMk cId="3831159946" sldId="279"/>
            <ac:spMk id="3" creationId="{4BC64D81-FFAC-AA7B-0854-3C4D67C77398}"/>
          </ac:spMkLst>
        </pc:spChg>
        <pc:picChg chg="add mod">
          <ac:chgData name="星榜 阮" userId="28304402c46bfd64" providerId="LiveId" clId="{82BE082C-348D-4605-A817-E656EDA8863A}" dt="2024-01-14T09:22:34.445" v="695" actId="1076"/>
          <ac:picMkLst>
            <pc:docMk/>
            <pc:sldMk cId="3831159946" sldId="279"/>
            <ac:picMk id="2050" creationId="{1902B228-2688-0606-B82A-EEE21D59FCE0}"/>
          </ac:picMkLst>
        </pc:picChg>
      </pc:sldChg>
      <pc:sldChg chg="addSp delSp modSp add mod">
        <pc:chgData name="星榜 阮" userId="28304402c46bfd64" providerId="LiveId" clId="{82BE082C-348D-4605-A817-E656EDA8863A}" dt="2024-01-14T09:29:19.288" v="928" actId="1076"/>
        <pc:sldMkLst>
          <pc:docMk/>
          <pc:sldMk cId="2659507187" sldId="280"/>
        </pc:sldMkLst>
        <pc:spChg chg="add mod">
          <ac:chgData name="星榜 阮" userId="28304402c46bfd64" providerId="LiveId" clId="{82BE082C-348D-4605-A817-E656EDA8863A}" dt="2024-01-14T09:27:23.431" v="884" actId="1076"/>
          <ac:spMkLst>
            <pc:docMk/>
            <pc:sldMk cId="2659507187" sldId="280"/>
            <ac:spMk id="2" creationId="{D4422D38-CDD7-0F21-C4D1-DB1CCA9AC637}"/>
          </ac:spMkLst>
        </pc:spChg>
        <pc:spChg chg="mod">
          <ac:chgData name="星榜 阮" userId="28304402c46bfd64" providerId="LiveId" clId="{82BE082C-348D-4605-A817-E656EDA8863A}" dt="2024-01-14T09:27:31.316" v="886" actId="1076"/>
          <ac:spMkLst>
            <pc:docMk/>
            <pc:sldMk cId="2659507187" sldId="280"/>
            <ac:spMk id="3" creationId="{CCFA6848-4CE8-B8EE-3224-DD37ECEF3458}"/>
          </ac:spMkLst>
        </pc:spChg>
        <pc:spChg chg="add mod">
          <ac:chgData name="星榜 阮" userId="28304402c46bfd64" providerId="LiveId" clId="{82BE082C-348D-4605-A817-E656EDA8863A}" dt="2024-01-14T09:27:27.057" v="885" actId="1076"/>
          <ac:spMkLst>
            <pc:docMk/>
            <pc:sldMk cId="2659507187" sldId="280"/>
            <ac:spMk id="4" creationId="{7B132F47-698B-8711-39F0-25C39F499BE5}"/>
          </ac:spMkLst>
        </pc:spChg>
        <pc:spChg chg="add mod">
          <ac:chgData name="星榜 阮" userId="28304402c46bfd64" providerId="LiveId" clId="{82BE082C-348D-4605-A817-E656EDA8863A}" dt="2024-01-14T09:28:42.688" v="909" actId="1076"/>
          <ac:spMkLst>
            <pc:docMk/>
            <pc:sldMk cId="2659507187" sldId="280"/>
            <ac:spMk id="7" creationId="{57F6435F-8DB7-215A-3585-2DAB558A41B0}"/>
          </ac:spMkLst>
        </pc:spChg>
        <pc:spChg chg="add mod">
          <ac:chgData name="星榜 阮" userId="28304402c46bfd64" providerId="LiveId" clId="{82BE082C-348D-4605-A817-E656EDA8863A}" dt="2024-01-14T09:29:19.288" v="928" actId="1076"/>
          <ac:spMkLst>
            <pc:docMk/>
            <pc:sldMk cId="2659507187" sldId="280"/>
            <ac:spMk id="8" creationId="{C024CDC3-1312-342D-CA22-E75133812BFD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0" creationId="{9465CE92-E90F-3AE0-FD25-DFCAD6684D6B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1" creationId="{132D019E-5875-0978-1B8C-B90D02C831FE}"/>
          </ac:spMkLst>
        </pc:spChg>
        <pc:grpChg chg="mod">
          <ac:chgData name="星榜 阮" userId="28304402c46bfd64" providerId="LiveId" clId="{82BE082C-348D-4605-A817-E656EDA8863A}" dt="2024-01-14T09:26:26.344" v="869" actId="1076"/>
          <ac:grpSpMkLst>
            <pc:docMk/>
            <pc:sldMk cId="2659507187" sldId="280"/>
            <ac:grpSpMk id="18" creationId="{652B26C2-FF08-7858-890A-655A31D63ACD}"/>
          </ac:grpSpMkLst>
        </pc:grpChg>
        <pc:graphicFrameChg chg="add del mod modGraphic">
          <ac:chgData name="星榜 阮" userId="28304402c46bfd64" providerId="LiveId" clId="{82BE082C-348D-4605-A817-E656EDA8863A}" dt="2024-01-14T09:27:23.431" v="884" actId="1076"/>
          <ac:graphicFrameMkLst>
            <pc:docMk/>
            <pc:sldMk cId="2659507187" sldId="280"/>
            <ac:graphicFrameMk id="5" creationId="{AC48CBA8-ADC3-5365-1098-4892A4DED9A1}"/>
          </ac:graphicFrameMkLst>
        </pc:graphicFrameChg>
        <pc:graphicFrameChg chg="add mod modGraphic">
          <ac:chgData name="星榜 阮" userId="28304402c46bfd64" providerId="LiveId" clId="{82BE082C-348D-4605-A817-E656EDA8863A}" dt="2024-01-14T09:27:27.057" v="885" actId="1076"/>
          <ac:graphicFrameMkLst>
            <pc:docMk/>
            <pc:sldMk cId="2659507187" sldId="280"/>
            <ac:graphicFrameMk id="6" creationId="{C4B22B6A-FC49-8C61-C6AE-CD70828E7DFB}"/>
          </ac:graphicFrameMkLst>
        </pc:graphicFrameChg>
      </pc:sldChg>
      <pc:sldChg chg="modSp add mod">
        <pc:chgData name="星榜 阮" userId="28304402c46bfd64" providerId="LiveId" clId="{82BE082C-348D-4605-A817-E656EDA8863A}" dt="2024-01-14T09:30:12.096" v="949" actId="20577"/>
        <pc:sldMkLst>
          <pc:docMk/>
          <pc:sldMk cId="674043451" sldId="281"/>
        </pc:sldMkLst>
        <pc:spChg chg="mod">
          <ac:chgData name="星榜 阮" userId="28304402c46bfd64" providerId="LiveId" clId="{82BE082C-348D-4605-A817-E656EDA8863A}" dt="2024-01-14T09:30:12.096" v="949" actId="20577"/>
          <ac:spMkLst>
            <pc:docMk/>
            <pc:sldMk cId="674043451" sldId="281"/>
            <ac:spMk id="3" creationId="{5216B890-DB02-F5E0-D71A-FB3FC0BAED36}"/>
          </ac:spMkLst>
        </pc:spChg>
      </pc:sldChg>
      <pc:sldChg chg="addSp delSp modSp add mod">
        <pc:chgData name="星榜 阮" userId="28304402c46bfd64" providerId="LiveId" clId="{82BE082C-348D-4605-A817-E656EDA8863A}" dt="2024-01-14T09:38:15.247" v="1083" actId="1076"/>
        <pc:sldMkLst>
          <pc:docMk/>
          <pc:sldMk cId="4188249326" sldId="282"/>
        </pc:sldMkLst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" creationId="{45805481-C08D-36E0-45F4-865FD16F45A3}"/>
          </ac:spMkLst>
        </pc:spChg>
        <pc:spChg chg="del mod">
          <ac:chgData name="星榜 阮" userId="28304402c46bfd64" providerId="LiveId" clId="{82BE082C-348D-4605-A817-E656EDA8863A}" dt="2024-01-14T09:38:07.772" v="1082" actId="478"/>
          <ac:spMkLst>
            <pc:docMk/>
            <pc:sldMk cId="4188249326" sldId="282"/>
            <ac:spMk id="3" creationId="{AB3DDA3C-6A63-A58E-3209-8D5FAA5CCA91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5" creationId="{2F972971-C585-7C92-2F81-EA6BA49ACED4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7" creationId="{A908E6F2-17EF-5E8C-39E0-EC5A7F371B80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8" creationId="{CAD821BF-634C-6213-0661-4F9FD90FE34C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9" creationId="{2C6F383F-9F72-B3BF-9468-A008AF23117D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3" creationId="{1480B5AD-CD25-A26C-7567-C95FF9B1BE7B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5" creationId="{79F0A1A2-74A5-9661-1946-F51CCD179EC1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6" creationId="{4C9C013B-2B5C-23FB-2D7A-AE5F6D75589D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7" creationId="{E4F2277D-461B-F230-4A88-ABC3AD91590F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0" creationId="{ADE3EDA1-A9A6-F140-F6C3-FC74889EE0FF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2" creationId="{B8603C73-1451-66B3-0B54-B37778C2AA25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3" creationId="{46F4FE77-45AA-A6A3-51B7-1FF007A4C273}"/>
          </ac:spMkLst>
        </pc:s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4" creationId="{2C60740B-1EB0-F025-A5CA-F335A13F54FC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2" creationId="{EF5F529E-E68D-F02E-A35D-13E98E4C4619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9" creationId="{60B66104-9A3C-256F-3BF1-26EA7E827DEC}"/>
          </ac:grpSpMkLst>
        </pc:grp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6" creationId="{BFCD1D0D-3E72-8D4F-9347-C952CBC3B949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14" creationId="{11E28EE8-46BC-815D-0D25-21D3496A486F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21" creationId="{9010E935-59AF-9ACE-0054-295AA839CBAD}"/>
          </ac:picMkLst>
        </pc:picChg>
      </pc:sldChg>
      <pc:sldChg chg="addSp delSp modSp add mod">
        <pc:chgData name="星榜 阮" userId="28304402c46bfd64" providerId="LiveId" clId="{82BE082C-348D-4605-A817-E656EDA8863A}" dt="2024-01-14T09:41:30.299" v="1280" actId="14100"/>
        <pc:sldMkLst>
          <pc:docMk/>
          <pc:sldMk cId="1846008945" sldId="283"/>
        </pc:sldMkLst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2" creationId="{888F8F58-792F-A7F4-03F0-57FB78F6F272}"/>
          </ac:spMkLst>
        </pc:spChg>
        <pc:spChg chg="del mod">
          <ac:chgData name="星榜 阮" userId="28304402c46bfd64" providerId="LiveId" clId="{82BE082C-348D-4605-A817-E656EDA8863A}" dt="2024-01-14T09:38:35.699" v="1094" actId="478"/>
          <ac:spMkLst>
            <pc:docMk/>
            <pc:sldMk cId="1846008945" sldId="283"/>
            <ac:spMk id="3" creationId="{3C84D1AD-CD2A-02F3-8D76-F18C2307BCF9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4" creationId="{1AA0C018-B0A4-A813-86AC-BEC335D5B59B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5" creationId="{23AE6B80-B033-209C-B03A-1D9B743EA601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6" creationId="{DC034334-3080-6FFC-5FB1-233B071FF2B3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7" creationId="{E752D5D1-ADCF-4C32-36D0-B49FCCE69618}"/>
          </ac:spMkLst>
        </pc:spChg>
        <pc:spChg chg="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9" creationId="{20110B80-654B-7251-E09D-5AD53883EEEC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3" creationId="{CC9D02C4-6325-7B23-7B6D-E26B7DD4CDD7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4" creationId="{215B3515-461D-45D1-B4AF-8059B6CD5141}"/>
          </ac:spMkLst>
        </pc:spChg>
        <pc:spChg chg="add 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5" creationId="{C4ABF2B1-21D3-E2F3-66C2-F4A9AAC5A29A}"/>
          </ac:spMkLst>
        </pc:spChg>
        <pc:spChg chg="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7" creationId="{EB40D77D-1870-E6D1-C8B3-DBB96D0560AE}"/>
          </ac:spMkLst>
        </pc:spChg>
        <pc:spChg chg="add mod">
          <ac:chgData name="星榜 阮" userId="28304402c46bfd64" providerId="LiveId" clId="{82BE082C-348D-4605-A817-E656EDA8863A}" dt="2024-01-14T09:41:19.571" v="1275" actId="20577"/>
          <ac:spMkLst>
            <pc:docMk/>
            <pc:sldMk cId="1846008945" sldId="283"/>
            <ac:spMk id="20" creationId="{6999AB34-F0C8-8E3F-89E0-A76EBEE42AE6}"/>
          </ac:spMkLst>
        </pc:spChg>
        <pc:spChg chg="add mod">
          <ac:chgData name="星榜 阮" userId="28304402c46bfd64" providerId="LiveId" clId="{82BE082C-348D-4605-A817-E656EDA8863A}" dt="2024-01-14T09:41:30.299" v="1280" actId="14100"/>
          <ac:spMkLst>
            <pc:docMk/>
            <pc:sldMk cId="1846008945" sldId="283"/>
            <ac:spMk id="21" creationId="{FA1D188E-3F38-2F98-BA93-FC36D2A96A04}"/>
          </ac:spMkLst>
        </pc:spChg>
        <pc:grpChg chg="add mod">
          <ac:chgData name="星榜 阮" userId="28304402c46bfd64" providerId="LiveId" clId="{82BE082C-348D-4605-A817-E656EDA8863A}" dt="2024-01-14T09:41:01.458" v="1243" actId="1076"/>
          <ac:grpSpMkLst>
            <pc:docMk/>
            <pc:sldMk cId="1846008945" sldId="283"/>
            <ac:grpSpMk id="8" creationId="{ECEAF4D6-EBA5-7285-8262-48FA02AC7AF8}"/>
          </ac:grpSpMkLst>
        </pc:grpChg>
        <pc:grpChg chg="add mod">
          <ac:chgData name="星榜 阮" userId="28304402c46bfd64" providerId="LiveId" clId="{82BE082C-348D-4605-A817-E656EDA8863A}" dt="2024-01-14T09:41:11.273" v="1248" actId="1076"/>
          <ac:grpSpMkLst>
            <pc:docMk/>
            <pc:sldMk cId="1846008945" sldId="283"/>
            <ac:grpSpMk id="16" creationId="{559D5733-AEE3-8994-9F9C-BA4E7EC9879B}"/>
          </ac:grpSpMkLst>
        </pc:grpChg>
        <pc:picChg chg="mod">
          <ac:chgData name="星榜 阮" userId="28304402c46bfd64" providerId="LiveId" clId="{82BE082C-348D-4605-A817-E656EDA8863A}" dt="2024-01-14T09:41:01.458" v="1243" actId="1076"/>
          <ac:picMkLst>
            <pc:docMk/>
            <pc:sldMk cId="1846008945" sldId="283"/>
            <ac:picMk id="12" creationId="{3DE0F494-50EE-757B-E828-4BC0652D67BA}"/>
          </ac:picMkLst>
        </pc:picChg>
        <pc:picChg chg="mod">
          <ac:chgData name="星榜 阮" userId="28304402c46bfd64" providerId="LiveId" clId="{82BE082C-348D-4605-A817-E656EDA8863A}" dt="2024-01-14T09:41:11.273" v="1248" actId="1076"/>
          <ac:picMkLst>
            <pc:docMk/>
            <pc:sldMk cId="1846008945" sldId="283"/>
            <ac:picMk id="19" creationId="{E9AA02AA-67E3-AA8A-56CE-FF6A38F98D98}"/>
          </ac:picMkLst>
        </pc:picChg>
      </pc:sldChg>
      <pc:sldChg chg="addSp delSp modSp add mod ord setBg">
        <pc:chgData name="星榜 阮" userId="28304402c46bfd64" providerId="LiveId" clId="{82BE082C-348D-4605-A817-E656EDA8863A}" dt="2024-01-14T09:48:33.428" v="1464"/>
        <pc:sldMkLst>
          <pc:docMk/>
          <pc:sldMk cId="1838154621" sldId="284"/>
        </pc:sldMkLst>
        <pc:spChg chg="add 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" creationId="{D7716E4D-22CB-DA3D-B8ED-873477261545}"/>
          </ac:spMkLst>
        </pc:spChg>
        <pc:spChg chg="del mod">
          <ac:chgData name="星榜 阮" userId="28304402c46bfd64" providerId="LiveId" clId="{82BE082C-348D-4605-A817-E656EDA8863A}" dt="2024-01-14T09:44:07.889" v="1340" actId="478"/>
          <ac:spMkLst>
            <pc:docMk/>
            <pc:sldMk cId="1838154621" sldId="284"/>
            <ac:spMk id="4" creationId="{11718824-6DDC-D75D-6FCA-7E6323EBDD60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5" creationId="{14203B24-E52C-6554-D590-0A07406F87FD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6" creationId="{792E36F9-0DED-6956-DF70-508ECD5D9F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7" creationId="{7F35B901-5D38-A21C-904A-B2D0B22A16A7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3" creationId="{56727180-2C78-6CB7-B3DE-279AAF4D05FE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7" creationId="{63D2DBC4-ADF5-BBF6-478D-978F1C78382F}"/>
          </ac:spMkLst>
        </pc:spChg>
        <pc:spChg chg="add mod">
          <ac:chgData name="星榜 阮" userId="28304402c46bfd64" providerId="LiveId" clId="{82BE082C-348D-4605-A817-E656EDA8863A}" dt="2024-01-14T09:46:46.779" v="1425" actId="948"/>
          <ac:spMkLst>
            <pc:docMk/>
            <pc:sldMk cId="1838154621" sldId="284"/>
            <ac:spMk id="19" creationId="{46650660-5A45-7503-BFE0-A012A98124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1" creationId="{492CEC49-5B4A-8AAA-73CA-53DA4C93AF9B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2" creationId="{DA59D775-8C1D-2906-D649-C92295ED3E25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3" creationId="{A2F3A8D5-8926-F695-1225-AE1E8DAE47C2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4" creationId="{0E60D7E6-9362-A7B6-0E2B-14DE556EA46A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6" creationId="{498109D3-8A5F-E7D1-C748-F2741B0EAE7D}"/>
          </ac:spMkLst>
        </pc:spChg>
        <pc:spChg chg="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7" creationId="{E87A2F80-7DEA-3084-AA9C-B10B4216DAE4}"/>
          </ac:spMkLst>
        </pc:spChg>
        <pc:spChg chg="add del 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8" creationId="{06BCCBCA-BF46-CA9A-036D-12B400EC4EA6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9" creationId="{AEE2B57D-9C02-4FB4-CB30-058718481516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0" creationId="{C9A361D6-7193-628D-D4E9-DF81FA46FED3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1" creationId="{EE87E79D-75F6-3791-5DD9-74B85FF56A62}"/>
          </ac:spMkLst>
        </pc:spChg>
        <pc:grpChg chg="mod">
          <ac:chgData name="星榜 阮" userId="28304402c46bfd64" providerId="LiveId" clId="{82BE082C-348D-4605-A817-E656EDA8863A}" dt="2024-01-14T09:45:45.850" v="1404" actId="1035"/>
          <ac:grpSpMkLst>
            <pc:docMk/>
            <pc:sldMk cId="1838154621" sldId="284"/>
            <ac:grpSpMk id="14" creationId="{B51403FE-1E87-A014-FA84-0F5EEB208786}"/>
          </ac:grpSpMkLst>
        </pc:grpChg>
        <pc:grpChg chg="add del mod">
          <ac:chgData name="星榜 阮" userId="28304402c46bfd64" providerId="LiveId" clId="{82BE082C-348D-4605-A817-E656EDA8863A}" dt="2024-01-14T09:47:51.818" v="1461" actId="478"/>
          <ac:grpSpMkLst>
            <pc:docMk/>
            <pc:sldMk cId="1838154621" sldId="284"/>
            <ac:grpSpMk id="20" creationId="{4146956B-7951-4985-233C-4466B802EED4}"/>
          </ac:grpSpMkLst>
        </pc:grpChg>
        <pc:grpChg chg="add del">
          <ac:chgData name="星榜 阮" userId="28304402c46bfd64" providerId="LiveId" clId="{82BE082C-348D-4605-A817-E656EDA8863A}" dt="2024-01-14T09:43:22.937" v="1332" actId="478"/>
          <ac:grpSpMkLst>
            <pc:docMk/>
            <pc:sldMk cId="1838154621" sldId="284"/>
            <ac:grpSpMk id="25" creationId="{BF1E5AEF-2036-3917-E983-0BF200BBB559}"/>
          </ac:grpSpMkLst>
        </pc:grp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8" creationId="{BFA87F0F-5993-E01C-0263-D0D6D46D1ED6}"/>
          </ac:picMkLst>
        </pc:picChg>
        <pc:picChg chg="del mod">
          <ac:chgData name="星榜 阮" userId="28304402c46bfd64" providerId="LiveId" clId="{82BE082C-348D-4605-A817-E656EDA8863A}" dt="2024-01-14T09:44:24.480" v="1343" actId="478"/>
          <ac:picMkLst>
            <pc:docMk/>
            <pc:sldMk cId="1838154621" sldId="284"/>
            <ac:picMk id="9" creationId="{E5591DB3-3B4C-5AE1-C3C2-47CF24887EF2}"/>
          </ac:picMkLst>
        </pc:picChg>
        <pc:picChg chg="del">
          <ac:chgData name="星榜 阮" userId="28304402c46bfd64" providerId="LiveId" clId="{82BE082C-348D-4605-A817-E656EDA8863A}" dt="2024-01-14T09:44:52.837" v="1351" actId="478"/>
          <ac:picMkLst>
            <pc:docMk/>
            <pc:sldMk cId="1838154621" sldId="284"/>
            <ac:picMk id="10" creationId="{0DBA82B4-54EC-29BC-F053-EFE210F470F6}"/>
          </ac:picMkLst>
        </pc:picChg>
        <pc:picChg chg="del">
          <ac:chgData name="星榜 阮" userId="28304402c46bfd64" providerId="LiveId" clId="{82BE082C-348D-4605-A817-E656EDA8863A}" dt="2024-01-14T09:44:53.561" v="1352" actId="478"/>
          <ac:picMkLst>
            <pc:docMk/>
            <pc:sldMk cId="1838154621" sldId="284"/>
            <ac:picMk id="11" creationId="{5936E96E-6A98-DF7A-381A-B85E77933D71}"/>
          </ac:picMkLst>
        </pc:picChg>
        <pc:picChg chg="del">
          <ac:chgData name="星榜 阮" userId="28304402c46bfd64" providerId="LiveId" clId="{82BE082C-348D-4605-A817-E656EDA8863A}" dt="2024-01-14T09:44:54.096" v="1353" actId="478"/>
          <ac:picMkLst>
            <pc:docMk/>
            <pc:sldMk cId="1838154621" sldId="284"/>
            <ac:picMk id="12" creationId="{55E066D4-E81E-B798-AFAC-C1B229069952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5" creationId="{D437ED3D-A85C-F8DF-90CD-C5558450FE7C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6" creationId="{869972CC-7C26-E4A5-9A51-25AFBFE58E9E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8" creationId="{295FE9E7-48EC-CD79-4282-6E4D61C14C03}"/>
          </ac:picMkLst>
        </pc:picChg>
      </pc:sldChg>
      <pc:sldChg chg="addSp delSp modSp add mod setBg">
        <pc:chgData name="星榜 阮" userId="28304402c46bfd64" providerId="LiveId" clId="{82BE082C-348D-4605-A817-E656EDA8863A}" dt="2024-01-14T09:55:07.429" v="1580" actId="1076"/>
        <pc:sldMkLst>
          <pc:docMk/>
          <pc:sldMk cId="2705863389" sldId="285"/>
        </pc:sldMkLst>
        <pc:spChg chg="add mod">
          <ac:chgData name="星榜 阮" userId="28304402c46bfd64" providerId="LiveId" clId="{82BE082C-348D-4605-A817-E656EDA8863A}" dt="2024-01-14T09:52:14.034" v="1531" actId="1076"/>
          <ac:spMkLst>
            <pc:docMk/>
            <pc:sldMk cId="2705863389" sldId="285"/>
            <ac:spMk id="2" creationId="{8F55D392-28D6-881C-7829-69184C6BA786}"/>
          </ac:spMkLst>
        </pc:spChg>
        <pc:spChg chg="mod">
          <ac:chgData name="星榜 阮" userId="28304402c46bfd64" providerId="LiveId" clId="{82BE082C-348D-4605-A817-E656EDA8863A}" dt="2024-01-14T09:51:50.776" v="1523" actId="20577"/>
          <ac:spMkLst>
            <pc:docMk/>
            <pc:sldMk cId="2705863389" sldId="285"/>
            <ac:spMk id="3" creationId="{4C5442BB-A71C-4924-4112-A3292A68A282}"/>
          </ac:spMkLst>
        </pc:spChg>
        <pc:spChg chg="add mod">
          <ac:chgData name="星榜 阮" userId="28304402c46bfd64" providerId="LiveId" clId="{82BE082C-348D-4605-A817-E656EDA8863A}" dt="2024-01-14T09:50:55.451" v="1496" actId="404"/>
          <ac:spMkLst>
            <pc:docMk/>
            <pc:sldMk cId="2705863389" sldId="285"/>
            <ac:spMk id="4" creationId="{0C329DDB-D163-CF4B-D869-772E83740A69}"/>
          </ac:spMkLst>
        </pc:spChg>
        <pc:spChg chg="add mod">
          <ac:chgData name="星榜 阮" userId="28304402c46bfd64" providerId="LiveId" clId="{82BE082C-348D-4605-A817-E656EDA8863A}" dt="2024-01-14T09:52:16.600" v="1532" actId="1076"/>
          <ac:spMkLst>
            <pc:docMk/>
            <pc:sldMk cId="2705863389" sldId="285"/>
            <ac:spMk id="5" creationId="{E45B7C18-BA3D-5FEE-7CB3-216DEA4A15B1}"/>
          </ac:spMkLst>
        </pc:spChg>
        <pc:spChg chg="add mod">
          <ac:chgData name="星榜 阮" userId="28304402c46bfd64" providerId="LiveId" clId="{82BE082C-348D-4605-A817-E656EDA8863A}" dt="2024-01-14T09:52:02.485" v="1527" actId="1076"/>
          <ac:spMkLst>
            <pc:docMk/>
            <pc:sldMk cId="2705863389" sldId="285"/>
            <ac:spMk id="6" creationId="{7D483FE9-83C8-9D16-325F-AEBDAE60FDAA}"/>
          </ac:spMkLst>
        </pc:spChg>
        <pc:spChg chg="add del mod">
          <ac:chgData name="星榜 阮" userId="28304402c46bfd64" providerId="LiveId" clId="{82BE082C-348D-4605-A817-E656EDA8863A}" dt="2024-01-14T09:52:46.080" v="1541" actId="478"/>
          <ac:spMkLst>
            <pc:docMk/>
            <pc:sldMk cId="2705863389" sldId="285"/>
            <ac:spMk id="7" creationId="{4712BF88-0802-099A-2112-19D41C87B1DA}"/>
          </ac:spMkLst>
        </pc:spChg>
        <pc:spChg chg="add mod">
          <ac:chgData name="星榜 阮" userId="28304402c46bfd64" providerId="LiveId" clId="{82BE082C-348D-4605-A817-E656EDA8863A}" dt="2024-01-14T09:55:07.429" v="1580" actId="1076"/>
          <ac:spMkLst>
            <pc:docMk/>
            <pc:sldMk cId="2705863389" sldId="285"/>
            <ac:spMk id="8" creationId="{AB30B267-9B9C-0C5D-24CB-3277C543882D}"/>
          </ac:spMkLst>
        </pc:spChg>
        <pc:grpChg chg="del">
          <ac:chgData name="星榜 阮" userId="28304402c46bfd64" providerId="LiveId" clId="{82BE082C-348D-4605-A817-E656EDA8863A}" dt="2024-01-14T09:50:13.392" v="1477" actId="478"/>
          <ac:grpSpMkLst>
            <pc:docMk/>
            <pc:sldMk cId="2705863389" sldId="285"/>
            <ac:grpSpMk id="18" creationId="{AC45FE2C-CAA8-BC9C-3328-0AE2D97D97D5}"/>
          </ac:grpSpMkLst>
        </pc:grpChg>
        <pc:picChg chg="add mod">
          <ac:chgData name="星榜 阮" userId="28304402c46bfd64" providerId="LiveId" clId="{82BE082C-348D-4605-A817-E656EDA8863A}" dt="2024-01-14T09:52:52.991" v="1544" actId="14100"/>
          <ac:picMkLst>
            <pc:docMk/>
            <pc:sldMk cId="2705863389" sldId="285"/>
            <ac:picMk id="1026" creationId="{3F307FBE-8ED5-0923-B40D-14A003C761DF}"/>
          </ac:picMkLst>
        </pc:picChg>
        <pc:picChg chg="add">
          <ac:chgData name="星榜 阮" userId="28304402c46bfd64" providerId="LiveId" clId="{82BE082C-348D-4605-A817-E656EDA8863A}" dt="2024-01-14T09:52:57.862" v="1545"/>
          <ac:picMkLst>
            <pc:docMk/>
            <pc:sldMk cId="2705863389" sldId="285"/>
            <ac:picMk id="1027" creationId="{0CE0833D-F1B9-4A54-8ECA-E105132517BF}"/>
          </ac:picMkLst>
        </pc:picChg>
      </pc:sldChg>
      <pc:sldChg chg="addSp delSp modSp add mod setBg">
        <pc:chgData name="星榜 阮" userId="28304402c46bfd64" providerId="LiveId" clId="{82BE082C-348D-4605-A817-E656EDA8863A}" dt="2024-01-14T09:55:33.773" v="1630" actId="20577"/>
        <pc:sldMkLst>
          <pc:docMk/>
          <pc:sldMk cId="1367992623" sldId="286"/>
        </pc:sldMkLst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2" creationId="{D5D75F56-EFEB-3B9B-F8DD-6E9B6651CE5B}"/>
          </ac:spMkLst>
        </pc:spChg>
        <pc:spChg chg="del">
          <ac:chgData name="星榜 阮" userId="28304402c46bfd64" providerId="LiveId" clId="{82BE082C-348D-4605-A817-E656EDA8863A}" dt="2024-01-14T09:53:20.183" v="1552" actId="478"/>
          <ac:spMkLst>
            <pc:docMk/>
            <pc:sldMk cId="1367992623" sldId="286"/>
            <ac:spMk id="3" creationId="{191C4BAD-C60D-F4CB-E61B-31CBC9059159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4" creationId="{EAB01C1B-59B1-AA30-6FC8-6D7E06E6368E}"/>
          </ac:spMkLst>
        </pc:spChg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5" creationId="{E1A51049-56A4-A30B-D7B2-22077CFFBC7C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6" creationId="{F733E161-1470-48C3-F15C-C5CB3AE1F70F}"/>
          </ac:spMkLst>
        </pc:spChg>
        <pc:spChg chg="add del mod">
          <ac:chgData name="星榜 阮" userId="28304402c46bfd64" providerId="LiveId" clId="{82BE082C-348D-4605-A817-E656EDA8863A}" dt="2024-01-14T09:53:44.124" v="1567" actId="478"/>
          <ac:spMkLst>
            <pc:docMk/>
            <pc:sldMk cId="1367992623" sldId="286"/>
            <ac:spMk id="7" creationId="{DDE6CEDD-1F74-2452-A058-3BD4AA30BA8E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8" creationId="{50FE8DBD-7092-51F4-6089-577F2C11FC6C}"/>
          </ac:spMkLst>
        </pc:spChg>
        <pc:spChg chg="add mod">
          <ac:chgData name="星榜 阮" userId="28304402c46bfd64" providerId="LiveId" clId="{82BE082C-348D-4605-A817-E656EDA8863A}" dt="2024-01-14T09:55:33.773" v="1630" actId="20577"/>
          <ac:spMkLst>
            <pc:docMk/>
            <pc:sldMk cId="1367992623" sldId="286"/>
            <ac:spMk id="9" creationId="{520F10DD-BF1A-144D-D40F-F4D3C13B4C6E}"/>
          </ac:spMkLst>
        </pc:spChg>
        <pc:spChg chg="add mod">
          <ac:chgData name="星榜 阮" userId="28304402c46bfd64" providerId="LiveId" clId="{82BE082C-348D-4605-A817-E656EDA8863A}" dt="2024-01-14T09:55:13.641" v="1583"/>
          <ac:spMkLst>
            <pc:docMk/>
            <pc:sldMk cId="1367992623" sldId="286"/>
            <ac:spMk id="10" creationId="{A994462A-1DB1-4C52-6B47-47E3B72183B9}"/>
          </ac:spMkLst>
        </pc:spChg>
        <pc:picChg chg="del">
          <ac:chgData name="星榜 阮" userId="28304402c46bfd64" providerId="LiveId" clId="{82BE082C-348D-4605-A817-E656EDA8863A}" dt="2024-01-14T09:53:16.657" v="1550" actId="478"/>
          <ac:picMkLst>
            <pc:docMk/>
            <pc:sldMk cId="1367992623" sldId="286"/>
            <ac:picMk id="1026" creationId="{273FB566-8F7E-1220-64E0-3D64B8B8F335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0" creationId="{37059551-F150-3160-DA6B-781899401798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1" creationId="{C002E843-97A7-E116-7F1A-2FAE0D257D7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9D8E-4EAE-A5D1-A8AFDB8590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9D8E-4EAE-A5D1-A8AFDB8590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Sheet1!$D$2:$D$5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9D8E-4EAE-A5D1-A8AFDB8590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597826"/>
        <c:axId val="917306445"/>
      </c:barChart>
      <c:catAx>
        <c:axId val="99659782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17306445"/>
        <c:crosses val="autoZero"/>
        <c:auto val="1"/>
        <c:lblAlgn val="ctr"/>
        <c:lblOffset val="100"/>
        <c:noMultiLvlLbl val="0"/>
      </c:catAx>
      <c:valAx>
        <c:axId val="91730644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9659782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0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00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900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1.svg"/><Relationship Id="rId4" Type="http://schemas.openxmlformats.org/officeDocument/2006/relationships/image" Target="../media/image3.sv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菜单推荐系统</a:t>
            </a:r>
            <a:endParaRPr kumimoji="0" lang="en-US" altLang="zh-CN" sz="6600" b="1" i="0" u="none" strike="noStrike" kern="1200" cap="none" spc="0" normalizeH="0" baseline="0" noProof="0" dirty="0">
              <a:ln w="0"/>
              <a:solidFill>
                <a:srgbClr val="000000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0310" y="3606040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组号：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G04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汇报人：</a:t>
            </a:r>
            <a:r>
              <a:rPr lang="zh-CN" altLang="en-US" dirty="0">
                <a:solidFill>
                  <a:prstClr val="white"/>
                </a:solidFill>
                <a:latin typeface="汉仪粗简黑简" panose="00020600040101010101" charset="-122"/>
                <a:ea typeface="汉仪粗简黑简" panose="00020600040101010101" charset="-122"/>
              </a:rPr>
              <a:t>侯兢喆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Menu Recommendations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F48470F-C66E-F655-F75B-412C7B3B93D4}"/>
              </a:ext>
            </a:extLst>
          </p:cNvPr>
          <p:cNvSpPr/>
          <p:nvPr/>
        </p:nvSpPr>
        <p:spPr>
          <a:xfrm>
            <a:off x="1210310" y="4095432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组员：韩晨烨  阮星榜   朱化宇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22761-95D1-8666-FE4C-189C73FD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5442BB-A71C-4924-4112-A3292A68A282}"/>
              </a:ext>
            </a:extLst>
          </p:cNvPr>
          <p:cNvSpPr txBox="1"/>
          <p:nvPr/>
        </p:nvSpPr>
        <p:spPr>
          <a:xfrm>
            <a:off x="5388117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测试结果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2">
            <a:extLst>
              <a:ext uri="{FF2B5EF4-FFF2-40B4-BE49-F238E27FC236}">
                <a16:creationId xmlns:a16="http://schemas.microsoft.com/office/drawing/2014/main" id="{8F55D392-28D6-881C-7829-69184C6BA786}"/>
              </a:ext>
            </a:extLst>
          </p:cNvPr>
          <p:cNvSpPr/>
          <p:nvPr/>
        </p:nvSpPr>
        <p:spPr>
          <a:xfrm>
            <a:off x="1171233" y="1862406"/>
            <a:ext cx="4631690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Java + </a:t>
            </a:r>
            <a:r>
              <a:rPr lang="en-US" altLang="zh-CN" sz="1600" dirty="0" err="1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PostMan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 + IEDA+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程序相关依赖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Jar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包。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0C329DDB-D163-CF4B-D869-772E83740A69}"/>
              </a:ext>
            </a:extLst>
          </p:cNvPr>
          <p:cNvSpPr txBox="1"/>
          <p:nvPr/>
        </p:nvSpPr>
        <p:spPr>
          <a:xfrm>
            <a:off x="907659" y="145415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5" name="文本框2">
            <a:extLst>
              <a:ext uri="{FF2B5EF4-FFF2-40B4-BE49-F238E27FC236}">
                <a16:creationId xmlns:a16="http://schemas.microsoft.com/office/drawing/2014/main" id="{E45B7C18-BA3D-5FEE-7CB3-216DEA4A15B1}"/>
              </a:ext>
            </a:extLst>
          </p:cNvPr>
          <p:cNvSpPr/>
          <p:nvPr/>
        </p:nvSpPr>
        <p:spPr>
          <a:xfrm>
            <a:off x="1171233" y="2909299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单元测试，集成测试，系统测试（压力测试，负载测试）。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>
            <a:extLst>
              <a:ext uri="{FF2B5EF4-FFF2-40B4-BE49-F238E27FC236}">
                <a16:creationId xmlns:a16="http://schemas.microsoft.com/office/drawing/2014/main" id="{7D483FE9-83C8-9D16-325F-AEBDAE60FDAA}"/>
              </a:ext>
            </a:extLst>
          </p:cNvPr>
          <p:cNvSpPr txBox="1"/>
          <p:nvPr/>
        </p:nvSpPr>
        <p:spPr>
          <a:xfrm>
            <a:off x="907659" y="2481807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</a:t>
            </a:r>
            <a:r>
              <a:rPr lang="zh-CN" altLang="en-US" sz="2000" b="1" dirty="0"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8" name="文本框1">
            <a:extLst>
              <a:ext uri="{FF2B5EF4-FFF2-40B4-BE49-F238E27FC236}">
                <a16:creationId xmlns:a16="http://schemas.microsoft.com/office/drawing/2014/main" id="{AB30B267-9B9C-0C5D-24CB-3277C543882D}"/>
              </a:ext>
            </a:extLst>
          </p:cNvPr>
          <p:cNvSpPr txBox="1"/>
          <p:nvPr/>
        </p:nvSpPr>
        <p:spPr>
          <a:xfrm>
            <a:off x="907658" y="347723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测试资料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307FBE-8ED5-0923-B40D-14A003C7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23" y="4025925"/>
            <a:ext cx="8431620" cy="20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863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2707A-37D9-A65B-BA67-D85AC19D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059551-F150-3160-DA6B-78189940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50" y="1000602"/>
            <a:ext cx="5085207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002E843-97A7-E116-7F1A-2FAE0D25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0601"/>
            <a:ext cx="5379880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2">
            <a:extLst>
              <a:ext uri="{FF2B5EF4-FFF2-40B4-BE49-F238E27FC236}">
                <a16:creationId xmlns:a16="http://schemas.microsoft.com/office/drawing/2014/main" id="{520F10DD-BF1A-144D-D40F-F4D3C13B4C6E}"/>
              </a:ext>
            </a:extLst>
          </p:cNvPr>
          <p:cNvSpPr/>
          <p:nvPr/>
        </p:nvSpPr>
        <p:spPr>
          <a:xfrm>
            <a:off x="823150" y="5647725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······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9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功能展示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4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你的标题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4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项目总结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B2609-76B0-7231-45C1-FEED65A8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8B12CB-00D2-D6C1-492F-A9BCA8769394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DAE33B1-9322-A46E-240C-F509FD62B8E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0C3552-4179-C164-3E99-D7F815744715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45805481-C08D-36E0-45F4-865FD16F45A3}"/>
              </a:ext>
            </a:extLst>
          </p:cNvPr>
          <p:cNvSpPr/>
          <p:nvPr/>
        </p:nvSpPr>
        <p:spPr>
          <a:xfrm>
            <a:off x="1522785" y="1266177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C60740B-1EB0-F025-A5CA-F335A13F54FC}"/>
              </a:ext>
            </a:extLst>
          </p:cNvPr>
          <p:cNvGrpSpPr/>
          <p:nvPr/>
        </p:nvGrpSpPr>
        <p:grpSpPr>
          <a:xfrm>
            <a:off x="2469886" y="807389"/>
            <a:ext cx="914400" cy="917575"/>
            <a:chOff x="2394" y="4677"/>
            <a:chExt cx="2504" cy="251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F972971-C585-7C92-2F81-EA6BA49ACED4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BFCD1D0D-3E72-8D4F-9347-C952CBC3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7" name="文本框1">
            <a:extLst>
              <a:ext uri="{FF2B5EF4-FFF2-40B4-BE49-F238E27FC236}">
                <a16:creationId xmlns:a16="http://schemas.microsoft.com/office/drawing/2014/main" id="{A908E6F2-17EF-5E8C-39E0-EC5A7F371B80}"/>
              </a:ext>
            </a:extLst>
          </p:cNvPr>
          <p:cNvSpPr txBox="1"/>
          <p:nvPr/>
        </p:nvSpPr>
        <p:spPr>
          <a:xfrm>
            <a:off x="1911423" y="180374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生产效率评价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AD821BF-634C-6213-0661-4F9FD90FE34C}"/>
              </a:ext>
            </a:extLst>
          </p:cNvPr>
          <p:cNvSpPr/>
          <p:nvPr/>
        </p:nvSpPr>
        <p:spPr>
          <a:xfrm>
            <a:off x="1693598" y="2301031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原本生产效率：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marL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实际投入时间略少于预计投入时间，于是提高了生产效率，赶在预期内完成项目</a:t>
            </a:r>
          </a:p>
        </p:txBody>
      </p:sp>
      <p:sp>
        <p:nvSpPr>
          <p:cNvPr id="9" name="圆角矩形 1">
            <a:extLst>
              <a:ext uri="{FF2B5EF4-FFF2-40B4-BE49-F238E27FC236}">
                <a16:creationId xmlns:a16="http://schemas.microsoft.com/office/drawing/2014/main" id="{2C6F383F-9F72-B3BF-9468-A008AF23117D}"/>
              </a:ext>
            </a:extLst>
          </p:cNvPr>
          <p:cNvSpPr/>
          <p:nvPr/>
        </p:nvSpPr>
        <p:spPr>
          <a:xfrm>
            <a:off x="4691697" y="126617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5F529E-E68D-F02E-A35D-13E98E4C4619}"/>
              </a:ext>
            </a:extLst>
          </p:cNvPr>
          <p:cNvGrpSpPr/>
          <p:nvPr/>
        </p:nvGrpSpPr>
        <p:grpSpPr>
          <a:xfrm>
            <a:off x="5638798" y="807388"/>
            <a:ext cx="914400" cy="917575"/>
            <a:chOff x="2394" y="4677"/>
            <a:chExt cx="2504" cy="251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480B5AD-CD25-A26C-7567-C95FF9B1BE7B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11E28EE8-46BC-815D-0D25-21D3496A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5" name="文本框1">
            <a:extLst>
              <a:ext uri="{FF2B5EF4-FFF2-40B4-BE49-F238E27FC236}">
                <a16:creationId xmlns:a16="http://schemas.microsoft.com/office/drawing/2014/main" id="{79F0A1A2-74A5-9661-1946-F51CCD179EC1}"/>
              </a:ext>
            </a:extLst>
          </p:cNvPr>
          <p:cNvSpPr txBox="1"/>
          <p:nvPr/>
        </p:nvSpPr>
        <p:spPr>
          <a:xfrm>
            <a:off x="5080338" y="18037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产品质量评价</a:t>
            </a:r>
          </a:p>
        </p:txBody>
      </p:sp>
      <p:sp>
        <p:nvSpPr>
          <p:cNvPr id="16" name="文本框2">
            <a:extLst>
              <a:ext uri="{FF2B5EF4-FFF2-40B4-BE49-F238E27FC236}">
                <a16:creationId xmlns:a16="http://schemas.microsoft.com/office/drawing/2014/main" id="{4C9C013B-2B5C-23FB-2D7A-AE5F6D75589D}"/>
              </a:ext>
            </a:extLst>
          </p:cNvPr>
          <p:cNvSpPr/>
          <p:nvPr/>
        </p:nvSpPr>
        <p:spPr>
          <a:xfrm>
            <a:off x="4862510" y="2301030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产品可以满足需求计划中我们所需要的功能，但是实现方法较为简单，无法处理较为复杂的功能。其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的美观设计较为简单，且各模块界面较为朴素，因此前端还有很多美化空间。后端功能设计虽然采取了分层设计，但是实现方法较为简单，只能满足基本的功能，一些方法实现逻辑存在安全漏洞，因此后端还需要进一步的完善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圆角矩形 1">
            <a:extLst>
              <a:ext uri="{FF2B5EF4-FFF2-40B4-BE49-F238E27FC236}">
                <a16:creationId xmlns:a16="http://schemas.microsoft.com/office/drawing/2014/main" id="{E4F2277D-461B-F230-4A88-ABC3AD91590F}"/>
              </a:ext>
            </a:extLst>
          </p:cNvPr>
          <p:cNvSpPr/>
          <p:nvPr/>
        </p:nvSpPr>
        <p:spPr>
          <a:xfrm>
            <a:off x="7770501" y="123715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0B66104-9A3C-256F-3BF1-26EA7E827DEC}"/>
              </a:ext>
            </a:extLst>
          </p:cNvPr>
          <p:cNvGrpSpPr/>
          <p:nvPr/>
        </p:nvGrpSpPr>
        <p:grpSpPr>
          <a:xfrm>
            <a:off x="8717602" y="778368"/>
            <a:ext cx="914400" cy="917575"/>
            <a:chOff x="2394" y="4677"/>
            <a:chExt cx="2504" cy="251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DE3EDA1-A9A6-F140-F6C3-FC74889EE0FF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9010E935-59AF-9ACE-0054-295AA839C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2" name="文本框1">
            <a:extLst>
              <a:ext uri="{FF2B5EF4-FFF2-40B4-BE49-F238E27FC236}">
                <a16:creationId xmlns:a16="http://schemas.microsoft.com/office/drawing/2014/main" id="{B8603C73-1451-66B3-0B54-B37778C2AA25}"/>
              </a:ext>
            </a:extLst>
          </p:cNvPr>
          <p:cNvSpPr txBox="1"/>
          <p:nvPr/>
        </p:nvSpPr>
        <p:spPr>
          <a:xfrm>
            <a:off x="8159142" y="17747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技术方法评价</a:t>
            </a: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46F4FE77-45AA-A6A3-51B7-1FF007A4C273}"/>
              </a:ext>
            </a:extLst>
          </p:cNvPr>
          <p:cNvSpPr/>
          <p:nvPr/>
        </p:nvSpPr>
        <p:spPr>
          <a:xfrm>
            <a:off x="7941314" y="2272010"/>
            <a:ext cx="246697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总体：采用目前主流的前后端分离开发技术，提高了代码开发效率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前端：使用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Android studio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开发工具进行开发，采用可视化开发，可以更好地规划布局和美化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IDEA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开发工具，采用主流的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 boot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开发框架，降低了后端开发的操作重复性，提高了开发效率</a:t>
            </a:r>
          </a:p>
        </p:txBody>
      </p:sp>
    </p:spTree>
    <p:extLst>
      <p:ext uri="{BB962C8B-B14F-4D97-AF65-F5344CB8AC3E}">
        <p14:creationId xmlns:p14="http://schemas.microsoft.com/office/powerpoint/2010/main" val="418824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3C3C-F15E-41EF-7DEA-8928DF2B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093A21-B4A5-5ADD-26E5-161BE928F81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CC50EA-B066-AF0B-DFFC-790A2E5877B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F507518-1BE1-8857-59F0-830403088E7B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1">
            <a:extLst>
              <a:ext uri="{FF2B5EF4-FFF2-40B4-BE49-F238E27FC236}">
                <a16:creationId xmlns:a16="http://schemas.microsoft.com/office/drawing/2014/main" id="{E752D5D1-ADCF-4C32-36D0-B49FCCE69618}"/>
              </a:ext>
            </a:extLst>
          </p:cNvPr>
          <p:cNvSpPr/>
          <p:nvPr/>
        </p:nvSpPr>
        <p:spPr>
          <a:xfrm>
            <a:off x="2657675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EAF4D6-EBA5-7285-8262-48FA02AC7AF8}"/>
              </a:ext>
            </a:extLst>
          </p:cNvPr>
          <p:cNvGrpSpPr/>
          <p:nvPr/>
        </p:nvGrpSpPr>
        <p:grpSpPr>
          <a:xfrm>
            <a:off x="3689912" y="884931"/>
            <a:ext cx="914400" cy="917575"/>
            <a:chOff x="2394" y="4677"/>
            <a:chExt cx="2504" cy="251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0110B80-654B-7251-E09D-5AD53883EEEC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3DE0F494-50EE-757B-E828-4BC0652D6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3" name="文本框1">
            <a:extLst>
              <a:ext uri="{FF2B5EF4-FFF2-40B4-BE49-F238E27FC236}">
                <a16:creationId xmlns:a16="http://schemas.microsoft.com/office/drawing/2014/main" id="{CC9D02C4-6325-7B23-7B6D-E26B7DD4CDD7}"/>
              </a:ext>
            </a:extLst>
          </p:cNvPr>
          <p:cNvSpPr txBox="1"/>
          <p:nvPr/>
        </p:nvSpPr>
        <p:spPr>
          <a:xfrm>
            <a:off x="2952200" y="1924711"/>
            <a:ext cx="2389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项目实现过程中出错原因分析</a:t>
            </a:r>
          </a:p>
        </p:txBody>
      </p:sp>
      <p:sp>
        <p:nvSpPr>
          <p:cNvPr id="14" name="文本框2">
            <a:extLst>
              <a:ext uri="{FF2B5EF4-FFF2-40B4-BE49-F238E27FC236}">
                <a16:creationId xmlns:a16="http://schemas.microsoft.com/office/drawing/2014/main" id="{215B3515-461D-45D1-B4AF-8059B6CD5141}"/>
              </a:ext>
            </a:extLst>
          </p:cNvPr>
          <p:cNvSpPr/>
          <p:nvPr/>
        </p:nvSpPr>
        <p:spPr>
          <a:xfrm>
            <a:off x="3065268" y="2963958"/>
            <a:ext cx="21636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初接触新开发工具和新开发方式，没有很好掌握其开发过程，因此在开发过程中遇到了许多问题。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较为浅薄理解新开发方式的底层逻辑，有时会在一些方面出现逻辑不自洽，逻辑冲突等问题</a:t>
            </a: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C4ABF2B1-21D3-E2F3-66C2-F4A9AAC5A29A}"/>
              </a:ext>
            </a:extLst>
          </p:cNvPr>
          <p:cNvSpPr/>
          <p:nvPr/>
        </p:nvSpPr>
        <p:spPr>
          <a:xfrm>
            <a:off x="6306881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9D5733-AEE3-8994-9F9C-BA4E7EC9879B}"/>
              </a:ext>
            </a:extLst>
          </p:cNvPr>
          <p:cNvGrpSpPr/>
          <p:nvPr/>
        </p:nvGrpSpPr>
        <p:grpSpPr>
          <a:xfrm>
            <a:off x="7339118" y="884931"/>
            <a:ext cx="914400" cy="917575"/>
            <a:chOff x="2394" y="4677"/>
            <a:chExt cx="2504" cy="251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40D77D-1870-E6D1-C8B3-DBB96D0560AE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E9AA02AA-67E3-AA8A-56CE-FF6A38F98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0" name="文本框1">
            <a:extLst>
              <a:ext uri="{FF2B5EF4-FFF2-40B4-BE49-F238E27FC236}">
                <a16:creationId xmlns:a16="http://schemas.microsoft.com/office/drawing/2014/main" id="{6999AB34-F0C8-8E3F-89E0-A76EBEE42AE6}"/>
              </a:ext>
            </a:extLst>
          </p:cNvPr>
          <p:cNvSpPr txBox="1"/>
          <p:nvPr/>
        </p:nvSpPr>
        <p:spPr>
          <a:xfrm>
            <a:off x="6601406" y="1924711"/>
            <a:ext cx="238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经验与教训</a:t>
            </a: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FA1D188E-3F38-2F98-BA93-FC36D2A96A04}"/>
              </a:ext>
            </a:extLst>
          </p:cNvPr>
          <p:cNvSpPr/>
          <p:nvPr/>
        </p:nvSpPr>
        <p:spPr>
          <a:xfrm>
            <a:off x="6555450" y="2416294"/>
            <a:ext cx="25416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接触新开发方式或者开发语言，首先要基本掌握其底层逻辑，这样才有利于后续的学习和改进。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对于一些接口、函数或者方法的使用，一定要参考官方文档，可能会出现一些接口、函数或方法的弃用等情况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后端开发者与前端开发者要保持沟通，保证前后端连接时传入参数的一致性，减少后续修改浪费的时间</a:t>
            </a:r>
          </a:p>
        </p:txBody>
      </p:sp>
    </p:spTree>
    <p:extLst>
      <p:ext uri="{BB962C8B-B14F-4D97-AF65-F5344CB8AC3E}">
        <p14:creationId xmlns:p14="http://schemas.microsoft.com/office/powerpoint/2010/main" val="1846008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08C97-63E7-500C-FA2D-4FA9B514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E87A2F80-7DEA-3084-AA9C-B10B4216DAE4}"/>
              </a:ext>
            </a:extLst>
          </p:cNvPr>
          <p:cNvSpPr txBox="1"/>
          <p:nvPr/>
        </p:nvSpPr>
        <p:spPr>
          <a:xfrm>
            <a:off x="4672653" y="61502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团队分工与总体评价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203B24-E52C-6554-D590-0A07406F87FD}"/>
              </a:ext>
            </a:extLst>
          </p:cNvPr>
          <p:cNvSpPr/>
          <p:nvPr/>
        </p:nvSpPr>
        <p:spPr>
          <a:xfrm>
            <a:off x="351282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2E36F9-0DED-6956-DF70-508ECD5D9F35}"/>
              </a:ext>
            </a:extLst>
          </p:cNvPr>
          <p:cNvSpPr/>
          <p:nvPr/>
        </p:nvSpPr>
        <p:spPr>
          <a:xfrm>
            <a:off x="623824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35B901-5D38-A21C-904A-B2D0B22A16A7}"/>
              </a:ext>
            </a:extLst>
          </p:cNvPr>
          <p:cNvSpPr/>
          <p:nvPr/>
        </p:nvSpPr>
        <p:spPr>
          <a:xfrm>
            <a:off x="896366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51403FE-1E87-A014-FA84-0F5EEB208786}"/>
              </a:ext>
            </a:extLst>
          </p:cNvPr>
          <p:cNvGrpSpPr/>
          <p:nvPr/>
        </p:nvGrpSpPr>
        <p:grpSpPr>
          <a:xfrm>
            <a:off x="935355" y="2999840"/>
            <a:ext cx="2203450" cy="1934210"/>
            <a:chOff x="1537" y="5193"/>
            <a:chExt cx="3470" cy="3046"/>
          </a:xfrm>
        </p:grpSpPr>
        <p:sp>
          <p:nvSpPr>
            <p:cNvPr id="17" name="文本框2">
              <a:extLst>
                <a:ext uri="{FF2B5EF4-FFF2-40B4-BE49-F238E27FC236}">
                  <a16:creationId xmlns:a16="http://schemas.microsoft.com/office/drawing/2014/main" id="{63D2DBC4-ADF5-BBF6-478D-978F1C78382F}"/>
                </a:ext>
              </a:extLst>
            </p:cNvPr>
            <p:cNvSpPr/>
            <p:nvPr/>
          </p:nvSpPr>
          <p:spPr>
            <a:xfrm>
              <a:off x="1537" y="5769"/>
              <a:ext cx="3471" cy="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此处添加详细文本描述，建议与标题相关并符合整体语言风格，此处添加此处</a:t>
              </a:r>
            </a:p>
          </p:txBody>
        </p:sp>
        <p:sp>
          <p:nvSpPr>
            <p:cNvPr id="13" name="文本框1">
              <a:extLst>
                <a:ext uri="{FF2B5EF4-FFF2-40B4-BE49-F238E27FC236}">
                  <a16:creationId xmlns:a16="http://schemas.microsoft.com/office/drawing/2014/main" id="{56727180-2C78-6CB7-B3DE-279AAF4D05FE}"/>
                </a:ext>
              </a:extLst>
            </p:cNvPr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侯兢喆</a:t>
              </a:r>
            </a:p>
          </p:txBody>
        </p:sp>
      </p:grpSp>
      <p:sp>
        <p:nvSpPr>
          <p:cNvPr id="21" name="文本框2">
            <a:extLst>
              <a:ext uri="{FF2B5EF4-FFF2-40B4-BE49-F238E27FC236}">
                <a16:creationId xmlns:a16="http://schemas.microsoft.com/office/drawing/2014/main" id="{492CEC49-5B4A-8AAA-73CA-53DA4C93AF9B}"/>
              </a:ext>
            </a:extLst>
          </p:cNvPr>
          <p:cNvSpPr/>
          <p:nvPr/>
        </p:nvSpPr>
        <p:spPr>
          <a:xfrm>
            <a:off x="3661410" y="338782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DA59D775-8C1D-2906-D649-C92295ED3E25}"/>
              </a:ext>
            </a:extLst>
          </p:cNvPr>
          <p:cNvSpPr txBox="1"/>
          <p:nvPr/>
        </p:nvSpPr>
        <p:spPr>
          <a:xfrm>
            <a:off x="4058920" y="302206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韩晨烨</a:t>
            </a:r>
          </a:p>
        </p:txBody>
      </p:sp>
      <p:sp>
        <p:nvSpPr>
          <p:cNvPr id="24" name="文本框2">
            <a:extLst>
              <a:ext uri="{FF2B5EF4-FFF2-40B4-BE49-F238E27FC236}">
                <a16:creationId xmlns:a16="http://schemas.microsoft.com/office/drawing/2014/main" id="{0E60D7E6-9362-A7B6-0E2B-14DE556EA46A}"/>
              </a:ext>
            </a:extLst>
          </p:cNvPr>
          <p:cNvSpPr/>
          <p:nvPr/>
        </p:nvSpPr>
        <p:spPr>
          <a:xfrm>
            <a:off x="6388100" y="3365600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6" name="文本框1">
            <a:extLst>
              <a:ext uri="{FF2B5EF4-FFF2-40B4-BE49-F238E27FC236}">
                <a16:creationId xmlns:a16="http://schemas.microsoft.com/office/drawing/2014/main" id="{498109D3-8A5F-E7D1-C748-F2741B0EAE7D}"/>
              </a:ext>
            </a:extLst>
          </p:cNvPr>
          <p:cNvSpPr txBox="1"/>
          <p:nvPr/>
        </p:nvSpPr>
        <p:spPr>
          <a:xfrm>
            <a:off x="6785610" y="299984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阮星榜</a:t>
            </a:r>
          </a:p>
        </p:txBody>
      </p:sp>
      <p:sp>
        <p:nvSpPr>
          <p:cNvPr id="30" name="文本框2">
            <a:extLst>
              <a:ext uri="{FF2B5EF4-FFF2-40B4-BE49-F238E27FC236}">
                <a16:creationId xmlns:a16="http://schemas.microsoft.com/office/drawing/2014/main" id="{C9A361D6-7193-628D-D4E9-DF81FA46FED3}"/>
              </a:ext>
            </a:extLst>
          </p:cNvPr>
          <p:cNvSpPr/>
          <p:nvPr/>
        </p:nvSpPr>
        <p:spPr>
          <a:xfrm>
            <a:off x="9112885" y="338782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31" name="文本框1">
            <a:extLst>
              <a:ext uri="{FF2B5EF4-FFF2-40B4-BE49-F238E27FC236}">
                <a16:creationId xmlns:a16="http://schemas.microsoft.com/office/drawing/2014/main" id="{EE87E79D-75F6-3791-5DD9-74B85FF56A62}"/>
              </a:ext>
            </a:extLst>
          </p:cNvPr>
          <p:cNvSpPr txBox="1"/>
          <p:nvPr/>
        </p:nvSpPr>
        <p:spPr>
          <a:xfrm>
            <a:off x="9510395" y="3022065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朱化宇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716E4D-22CB-DA3D-B8ED-873477261545}"/>
              </a:ext>
            </a:extLst>
          </p:cNvPr>
          <p:cNvSpPr/>
          <p:nvPr/>
        </p:nvSpPr>
        <p:spPr>
          <a:xfrm>
            <a:off x="786447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BFA87F0F-5993-E01C-0263-D0D6D46D1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55" y="1902210"/>
            <a:ext cx="925260" cy="925260"/>
          </a:xfrm>
          <a:prstGeom prst="rect">
            <a:avLst/>
          </a:prstGeom>
        </p:spPr>
      </p:pic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D437ED3D-A85C-F8DF-90CD-C5558450F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22" y="1902210"/>
            <a:ext cx="925260" cy="925260"/>
          </a:xfrm>
          <a:prstGeom prst="rect">
            <a:avLst/>
          </a:prstGeom>
        </p:spPr>
      </p:pic>
      <p:pic>
        <p:nvPicPr>
          <p:cNvPr id="16" name="图片 15" descr="图标&#10;&#10;描述已自动生成">
            <a:extLst>
              <a:ext uri="{FF2B5EF4-FFF2-40B4-BE49-F238E27FC236}">
                <a16:creationId xmlns:a16="http://schemas.microsoft.com/office/drawing/2014/main" id="{869972CC-7C26-E4A5-9A51-25AFBFE58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60" y="1902210"/>
            <a:ext cx="925260" cy="925260"/>
          </a:xfrm>
          <a:prstGeom prst="rect">
            <a:avLst/>
          </a:prstGeom>
        </p:spPr>
      </p:pic>
      <p:pic>
        <p:nvPicPr>
          <p:cNvPr id="18" name="图片 17" descr="图标&#10;&#10;描述已自动生成">
            <a:extLst>
              <a:ext uri="{FF2B5EF4-FFF2-40B4-BE49-F238E27FC236}">
                <a16:creationId xmlns:a16="http://schemas.microsoft.com/office/drawing/2014/main" id="{295FE9E7-48EC-CD79-4282-6E4D61C1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68" y="1902210"/>
            <a:ext cx="925260" cy="925260"/>
          </a:xfrm>
          <a:prstGeom prst="rect">
            <a:avLst/>
          </a:prstGeom>
        </p:spPr>
      </p:pic>
      <p:sp>
        <p:nvSpPr>
          <p:cNvPr id="19" name="文本框2">
            <a:extLst>
              <a:ext uri="{FF2B5EF4-FFF2-40B4-BE49-F238E27FC236}">
                <a16:creationId xmlns:a16="http://schemas.microsoft.com/office/drawing/2014/main" id="{46650660-5A45-7503-BFE0-A012A9812435}"/>
              </a:ext>
            </a:extLst>
          </p:cNvPr>
          <p:cNvSpPr/>
          <p:nvPr/>
        </p:nvSpPr>
        <p:spPr>
          <a:xfrm>
            <a:off x="786447" y="5376445"/>
            <a:ext cx="10679112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b="1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总体评价：</a:t>
            </a:r>
            <a:endParaRPr lang="en-US" altLang="zh-CN" sz="1600" b="1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1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54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感谢您的观看</a:t>
            </a:r>
          </a:p>
        </p:txBody>
      </p:sp>
      <p:sp>
        <p:nvSpPr>
          <p:cNvPr id="15" name="矩形 14"/>
          <p:cNvSpPr/>
          <p:nvPr/>
        </p:nvSpPr>
        <p:spPr>
          <a:xfrm>
            <a:off x="1279525" y="4392295"/>
            <a:ext cx="2322195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演讲人：稻小壳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THANK  YOU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christopher-gower-vjMgqUkS8q8-unsplash"/>
          <p:cNvPicPr>
            <a:picLocks noChangeAspect="1"/>
          </p:cNvPicPr>
          <p:nvPr/>
        </p:nvPicPr>
        <p:blipFill>
          <a:blip r:embed="rId3"/>
          <a:srcRect l="29232" t="653" r="14226" b="638"/>
          <a:stretch>
            <a:fillRect/>
          </a:stretch>
        </p:blipFill>
        <p:spPr>
          <a:xfrm>
            <a:off x="1626235" y="1772285"/>
            <a:ext cx="3410585" cy="397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4" h="6500">
                <a:moveTo>
                  <a:pt x="0" y="0"/>
                </a:moveTo>
                <a:lnTo>
                  <a:pt x="5584" y="0"/>
                </a:lnTo>
                <a:lnTo>
                  <a:pt x="5584" y="6500"/>
                </a:lnTo>
                <a:lnTo>
                  <a:pt x="0" y="6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2"/>
          <p:cNvSpPr/>
          <p:nvPr/>
        </p:nvSpPr>
        <p:spPr>
          <a:xfrm>
            <a:off x="5540375" y="26765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" name="文本框1"/>
          <p:cNvSpPr txBox="1"/>
          <p:nvPr/>
        </p:nvSpPr>
        <p:spPr>
          <a:xfrm>
            <a:off x="5540375" y="22993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  <p:sp>
        <p:nvSpPr>
          <p:cNvPr id="7" name="文本框2"/>
          <p:cNvSpPr/>
          <p:nvPr/>
        </p:nvSpPr>
        <p:spPr>
          <a:xfrm>
            <a:off x="5540375" y="42386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10" name="文本框1"/>
          <p:cNvSpPr txBox="1"/>
          <p:nvPr/>
        </p:nvSpPr>
        <p:spPr>
          <a:xfrm>
            <a:off x="5540375" y="38614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4913630" y="1379855"/>
            <a:ext cx="2173605" cy="1198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MV Boli" panose="02000500030200090000" pitchFamily="2" charset="0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99360" y="2985770"/>
            <a:ext cx="2414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项目介绍</a:t>
            </a:r>
          </a:p>
        </p:txBody>
      </p:sp>
      <p:sp>
        <p:nvSpPr>
          <p:cNvPr id="31" name="矩形 30"/>
          <p:cNvSpPr/>
          <p:nvPr/>
        </p:nvSpPr>
        <p:spPr>
          <a:xfrm>
            <a:off x="2529840" y="338772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99360" y="4277360"/>
            <a:ext cx="2980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  <p:sp>
        <p:nvSpPr>
          <p:cNvPr id="43" name="矩形 42"/>
          <p:cNvSpPr/>
          <p:nvPr/>
        </p:nvSpPr>
        <p:spPr>
          <a:xfrm>
            <a:off x="2529840" y="467931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429500" y="297751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开发结果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459980" y="338772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429500" y="426910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项目总结</a:t>
            </a:r>
          </a:p>
        </p:txBody>
      </p:sp>
      <p:sp>
        <p:nvSpPr>
          <p:cNvPr id="76" name="矩形 75"/>
          <p:cNvSpPr/>
          <p:nvPr/>
        </p:nvSpPr>
        <p:spPr>
          <a:xfrm>
            <a:off x="7459980" y="467931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3" name="文本框3"/>
          <p:cNvSpPr txBox="1"/>
          <p:nvPr/>
        </p:nvSpPr>
        <p:spPr>
          <a:xfrm>
            <a:off x="1645172" y="294386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12" name="文本框3"/>
          <p:cNvSpPr txBox="1"/>
          <p:nvPr/>
        </p:nvSpPr>
        <p:spPr>
          <a:xfrm>
            <a:off x="1645172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5" name="文本框3"/>
          <p:cNvSpPr txBox="1"/>
          <p:nvPr/>
        </p:nvSpPr>
        <p:spPr>
          <a:xfrm>
            <a:off x="6579757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6" name="文本框3"/>
          <p:cNvSpPr txBox="1"/>
          <p:nvPr/>
        </p:nvSpPr>
        <p:spPr>
          <a:xfrm>
            <a:off x="6579757" y="2879725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86130" y="1833245"/>
            <a:ext cx="2501900" cy="3874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1282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24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6366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32313538343332383b32313538343331303bd1a7cfb0b5c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880" y="2286635"/>
            <a:ext cx="914400" cy="914400"/>
          </a:xfrm>
          <a:prstGeom prst="rect">
            <a:avLst/>
          </a:prstGeom>
        </p:spPr>
      </p:pic>
      <p:pic>
        <p:nvPicPr>
          <p:cNvPr id="10" name="图片 9" descr="32303236373536383b32303238323135313bb5e7d7d3d1a7cfb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445" y="2286635"/>
            <a:ext cx="881380" cy="881380"/>
          </a:xfrm>
          <a:prstGeom prst="rect">
            <a:avLst/>
          </a:prstGeom>
        </p:spPr>
      </p:pic>
      <p:pic>
        <p:nvPicPr>
          <p:cNvPr id="11" name="图片 10" descr="31393935333438393b31393531353534313bd1a7cfb0b9a4bedf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990" y="2286635"/>
            <a:ext cx="914400" cy="914400"/>
          </a:xfrm>
          <a:prstGeom prst="rect">
            <a:avLst/>
          </a:prstGeom>
        </p:spPr>
      </p:pic>
      <p:pic>
        <p:nvPicPr>
          <p:cNvPr id="12" name="图片 11" descr="343435383131383b343533303830383bcec4bbaf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4555" y="2286635"/>
            <a:ext cx="859790" cy="85979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35355" y="3351530"/>
            <a:ext cx="2203450" cy="1934210"/>
            <a:chOff x="1537" y="5193"/>
            <a:chExt cx="3470" cy="3046"/>
          </a:xfrm>
        </p:grpSpPr>
        <p:sp>
          <p:nvSpPr>
            <p:cNvPr id="17" name="文本框2"/>
            <p:cNvSpPr/>
            <p:nvPr/>
          </p:nvSpPr>
          <p:spPr>
            <a:xfrm>
              <a:off x="1537" y="5769"/>
              <a:ext cx="3471" cy="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此处添加详细文本描述，建议与标题相关并符合整体语言风格，此处添加此处</a:t>
              </a: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添加标题</a:t>
              </a:r>
            </a:p>
          </p:txBody>
        </p:sp>
      </p:grpSp>
      <p:sp>
        <p:nvSpPr>
          <p:cNvPr id="21" name="文本框2"/>
          <p:cNvSpPr/>
          <p:nvPr/>
        </p:nvSpPr>
        <p:spPr>
          <a:xfrm>
            <a:off x="3661410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2" name="文本框1"/>
          <p:cNvSpPr txBox="1"/>
          <p:nvPr/>
        </p:nvSpPr>
        <p:spPr>
          <a:xfrm>
            <a:off x="4058920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24" name="文本框2"/>
          <p:cNvSpPr/>
          <p:nvPr/>
        </p:nvSpPr>
        <p:spPr>
          <a:xfrm>
            <a:off x="6388100" y="3717290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6" name="文本框1"/>
          <p:cNvSpPr txBox="1"/>
          <p:nvPr/>
        </p:nvSpPr>
        <p:spPr>
          <a:xfrm>
            <a:off x="6785610" y="335153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9112885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31" name="文本框1"/>
          <p:cNvSpPr txBox="1"/>
          <p:nvPr/>
        </p:nvSpPr>
        <p:spPr>
          <a:xfrm>
            <a:off x="9510395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2441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13" name="椭圆 12"/>
          <p:cNvSpPr/>
          <p:nvPr/>
        </p:nvSpPr>
        <p:spPr>
          <a:xfrm>
            <a:off x="56797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02</a:t>
            </a:r>
          </a:p>
        </p:txBody>
      </p:sp>
      <p:sp>
        <p:nvSpPr>
          <p:cNvPr id="14" name="椭圆 13"/>
          <p:cNvSpPr/>
          <p:nvPr/>
        </p:nvSpPr>
        <p:spPr>
          <a:xfrm>
            <a:off x="8918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15" name="文本框1"/>
          <p:cNvSpPr txBox="1"/>
          <p:nvPr/>
        </p:nvSpPr>
        <p:spPr>
          <a:xfrm>
            <a:off x="2155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6" name="文本框2"/>
          <p:cNvSpPr/>
          <p:nvPr/>
        </p:nvSpPr>
        <p:spPr>
          <a:xfrm>
            <a:off x="1530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7" name="文本框1"/>
          <p:cNvSpPr txBox="1"/>
          <p:nvPr/>
        </p:nvSpPr>
        <p:spPr>
          <a:xfrm>
            <a:off x="53938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8" name="文本框2"/>
          <p:cNvSpPr/>
          <p:nvPr/>
        </p:nvSpPr>
        <p:spPr>
          <a:xfrm>
            <a:off x="47688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9" name="文本框1"/>
          <p:cNvSpPr txBox="1"/>
          <p:nvPr/>
        </p:nvSpPr>
        <p:spPr>
          <a:xfrm>
            <a:off x="8632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0" name="文本框2"/>
          <p:cNvSpPr/>
          <p:nvPr/>
        </p:nvSpPr>
        <p:spPr>
          <a:xfrm>
            <a:off x="8007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778226414"/>
              </p:ext>
            </p:extLst>
          </p:nvPr>
        </p:nvGraphicFramePr>
        <p:xfrm>
          <a:off x="951865" y="1586230"/>
          <a:ext cx="1051814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2"/>
          <p:cNvSpPr/>
          <p:nvPr/>
        </p:nvSpPr>
        <p:spPr>
          <a:xfrm>
            <a:off x="1464310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488378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2"/>
          <p:cNvSpPr/>
          <p:nvPr/>
        </p:nvSpPr>
        <p:spPr>
          <a:xfrm>
            <a:off x="824674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/>
          <p:cNvSpPr txBox="1"/>
          <p:nvPr/>
        </p:nvSpPr>
        <p:spPr>
          <a:xfrm>
            <a:off x="1939290" y="4289425"/>
            <a:ext cx="1760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5332730" y="4289425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8" name="文本框1"/>
          <p:cNvSpPr txBox="1"/>
          <p:nvPr/>
        </p:nvSpPr>
        <p:spPr>
          <a:xfrm>
            <a:off x="8736330" y="4281170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490345" y="2296160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37765" y="1837055"/>
            <a:ext cx="914400" cy="917575"/>
            <a:chOff x="2394" y="4677"/>
            <a:chExt cx="2504" cy="2510"/>
          </a:xfrm>
        </p:grpSpPr>
        <p:sp>
          <p:nvSpPr>
            <p:cNvPr id="9" name="椭圆 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7" name="圆角矩形 16"/>
          <p:cNvSpPr/>
          <p:nvPr/>
        </p:nvSpPr>
        <p:spPr>
          <a:xfrm>
            <a:off x="4816475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763260" y="1837055"/>
            <a:ext cx="915130" cy="918306"/>
            <a:chOff x="2394" y="4677"/>
            <a:chExt cx="2506" cy="2512"/>
          </a:xfrm>
        </p:grpSpPr>
        <p:sp>
          <p:nvSpPr>
            <p:cNvPr id="4" name="椭圆 3"/>
            <p:cNvSpPr/>
            <p:nvPr/>
          </p:nvSpPr>
          <p:spPr>
            <a:xfrm>
              <a:off x="2394" y="4677"/>
              <a:ext cx="2506" cy="25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8141970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088755" y="1837055"/>
            <a:ext cx="914400" cy="917575"/>
            <a:chOff x="2394" y="4677"/>
            <a:chExt cx="2504" cy="2510"/>
          </a:xfrm>
        </p:grpSpPr>
        <p:sp>
          <p:nvSpPr>
            <p:cNvPr id="29" name="椭圆 2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31" name="文本框1"/>
          <p:cNvSpPr txBox="1"/>
          <p:nvPr/>
        </p:nvSpPr>
        <p:spPr>
          <a:xfrm>
            <a:off x="2039620" y="307340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2" name="文本框2"/>
          <p:cNvSpPr/>
          <p:nvPr/>
        </p:nvSpPr>
        <p:spPr>
          <a:xfrm>
            <a:off x="1661160" y="351218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3" name="文本框1"/>
          <p:cNvSpPr txBox="1"/>
          <p:nvPr/>
        </p:nvSpPr>
        <p:spPr>
          <a:xfrm>
            <a:off x="5365115" y="313563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4" name="文本框2"/>
          <p:cNvSpPr/>
          <p:nvPr/>
        </p:nvSpPr>
        <p:spPr>
          <a:xfrm>
            <a:off x="4986655" y="357441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5" name="文本框1"/>
          <p:cNvSpPr txBox="1"/>
          <p:nvPr/>
        </p:nvSpPr>
        <p:spPr>
          <a:xfrm>
            <a:off x="8691880" y="313436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6" name="文本框2"/>
          <p:cNvSpPr/>
          <p:nvPr/>
        </p:nvSpPr>
        <p:spPr>
          <a:xfrm>
            <a:off x="8313420" y="357314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8"/>
          <p:cNvSpPr/>
          <p:nvPr/>
        </p:nvSpPr>
        <p:spPr>
          <a:xfrm>
            <a:off x="4327976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3" name="圆角矩形 9"/>
          <p:cNvSpPr/>
          <p:nvPr/>
        </p:nvSpPr>
        <p:spPr>
          <a:xfrm>
            <a:off x="6222181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8" name="圆角矩形 10"/>
          <p:cNvSpPr/>
          <p:nvPr/>
        </p:nvSpPr>
        <p:spPr>
          <a:xfrm>
            <a:off x="6222181" y="381698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9" name="圆角矩形 11"/>
          <p:cNvSpPr/>
          <p:nvPr/>
        </p:nvSpPr>
        <p:spPr>
          <a:xfrm>
            <a:off x="4327976" y="3832860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3591" y="2339340"/>
            <a:ext cx="6191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S</a:t>
            </a:r>
          </a:p>
        </p:txBody>
      </p:sp>
      <p:sp>
        <p:nvSpPr>
          <p:cNvPr id="21" name="矩形 20"/>
          <p:cNvSpPr/>
          <p:nvPr/>
        </p:nvSpPr>
        <p:spPr>
          <a:xfrm>
            <a:off x="6557461" y="2339975"/>
            <a:ext cx="8648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W</a:t>
            </a:r>
          </a:p>
        </p:txBody>
      </p:sp>
      <p:sp>
        <p:nvSpPr>
          <p:cNvPr id="22" name="矩形 21"/>
          <p:cNvSpPr/>
          <p:nvPr/>
        </p:nvSpPr>
        <p:spPr>
          <a:xfrm>
            <a:off x="4716596" y="4169410"/>
            <a:ext cx="793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O</a:t>
            </a:r>
          </a:p>
        </p:txBody>
      </p:sp>
      <p:sp>
        <p:nvSpPr>
          <p:cNvPr id="23" name="矩形 22"/>
          <p:cNvSpPr/>
          <p:nvPr/>
        </p:nvSpPr>
        <p:spPr>
          <a:xfrm>
            <a:off x="6703511" y="4169410"/>
            <a:ext cx="5721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T</a:t>
            </a:r>
          </a:p>
        </p:txBody>
      </p:sp>
      <p:sp>
        <p:nvSpPr>
          <p:cNvPr id="24" name="文本框2"/>
          <p:cNvSpPr/>
          <p:nvPr/>
        </p:nvSpPr>
        <p:spPr>
          <a:xfrm>
            <a:off x="1263015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4" name="文本框1"/>
          <p:cNvSpPr txBox="1"/>
          <p:nvPr/>
        </p:nvSpPr>
        <p:spPr>
          <a:xfrm>
            <a:off x="235585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5" name="文本框2"/>
          <p:cNvSpPr/>
          <p:nvPr/>
        </p:nvSpPr>
        <p:spPr>
          <a:xfrm>
            <a:off x="1263015" y="4184015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6" name="文本框1"/>
          <p:cNvSpPr txBox="1"/>
          <p:nvPr/>
        </p:nvSpPr>
        <p:spPr>
          <a:xfrm>
            <a:off x="2355850" y="3858260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7" name="文本框2"/>
          <p:cNvSpPr/>
          <p:nvPr/>
        </p:nvSpPr>
        <p:spPr>
          <a:xfrm>
            <a:off x="8027670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8" name="文本框1"/>
          <p:cNvSpPr txBox="1"/>
          <p:nvPr/>
        </p:nvSpPr>
        <p:spPr>
          <a:xfrm>
            <a:off x="802767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9" name="文本框2"/>
          <p:cNvSpPr/>
          <p:nvPr/>
        </p:nvSpPr>
        <p:spPr>
          <a:xfrm>
            <a:off x="8027670" y="416941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40" name="文本框1"/>
          <p:cNvSpPr txBox="1"/>
          <p:nvPr/>
        </p:nvSpPr>
        <p:spPr>
          <a:xfrm>
            <a:off x="8027670" y="384365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rcRect l="17805" t="659" r="17820" b="17325"/>
          <a:stretch>
            <a:fillRect/>
          </a:stretch>
        </p:blipFill>
        <p:spPr>
          <a:xfrm>
            <a:off x="1417955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christopher-gower-vjMgqUkS8q8-unsplash"/>
          <p:cNvPicPr>
            <a:picLocks noChangeAspect="1"/>
          </p:cNvPicPr>
          <p:nvPr/>
        </p:nvPicPr>
        <p:blipFill>
          <a:blip r:embed="rId4"/>
          <a:srcRect l="28393" t="6423" r="21091" b="7818"/>
          <a:stretch>
            <a:fillRect/>
          </a:stretch>
        </p:blipFill>
        <p:spPr>
          <a:xfrm>
            <a:off x="4669790" y="155384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 descr="hannah-busing-JQ7yAefHV14-unsplash"/>
          <p:cNvPicPr>
            <a:picLocks noChangeAspect="1"/>
          </p:cNvPicPr>
          <p:nvPr/>
        </p:nvPicPr>
        <p:blipFill>
          <a:blip r:embed="rId5"/>
          <a:srcRect l="9087" t="19015" r="25689" b="7120"/>
          <a:stretch>
            <a:fillRect/>
          </a:stretch>
        </p:blipFill>
        <p:spPr>
          <a:xfrm>
            <a:off x="7987030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2171065" y="3825875"/>
            <a:ext cx="1118235" cy="1121410"/>
            <a:chOff x="3143" y="6329"/>
            <a:chExt cx="1840" cy="1840"/>
          </a:xfrm>
        </p:grpSpPr>
        <p:sp>
          <p:nvSpPr>
            <p:cNvPr id="7" name="椭圆 6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13" name="图片 12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5368290" y="3825875"/>
            <a:ext cx="1118235" cy="1121410"/>
            <a:chOff x="3143" y="6329"/>
            <a:chExt cx="1840" cy="1840"/>
          </a:xfrm>
        </p:grpSpPr>
        <p:sp>
          <p:nvSpPr>
            <p:cNvPr id="15" name="椭圆 14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32" name="图片 31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837930" y="3825240"/>
            <a:ext cx="1118235" cy="1121410"/>
            <a:chOff x="3143" y="6329"/>
            <a:chExt cx="1840" cy="1840"/>
          </a:xfrm>
        </p:grpSpPr>
        <p:sp>
          <p:nvSpPr>
            <p:cNvPr id="34" name="椭圆 33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40" name="图片 39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sp>
        <p:nvSpPr>
          <p:cNvPr id="41" name="文本框2"/>
          <p:cNvSpPr/>
          <p:nvPr/>
        </p:nvSpPr>
        <p:spPr>
          <a:xfrm>
            <a:off x="14357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文本框1"/>
          <p:cNvSpPr txBox="1"/>
          <p:nvPr/>
        </p:nvSpPr>
        <p:spPr>
          <a:xfrm>
            <a:off x="18249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3" name="文本框2"/>
          <p:cNvSpPr/>
          <p:nvPr/>
        </p:nvSpPr>
        <p:spPr>
          <a:xfrm>
            <a:off x="47123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1"/>
          <p:cNvSpPr txBox="1"/>
          <p:nvPr/>
        </p:nvSpPr>
        <p:spPr>
          <a:xfrm>
            <a:off x="51015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5" name="文本框2"/>
          <p:cNvSpPr/>
          <p:nvPr/>
        </p:nvSpPr>
        <p:spPr>
          <a:xfrm>
            <a:off x="81032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1"/>
          <p:cNvSpPr txBox="1"/>
          <p:nvPr/>
        </p:nvSpPr>
        <p:spPr>
          <a:xfrm>
            <a:off x="84924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cxnSp>
        <p:nvCxnSpPr>
          <p:cNvPr id="2" name="Straight Connector 2"/>
          <p:cNvCxnSpPr/>
          <p:nvPr/>
        </p:nvCxnSpPr>
        <p:spPr>
          <a:xfrm flipH="1">
            <a:off x="2658110" y="3650615"/>
            <a:ext cx="7046595" cy="0"/>
          </a:xfrm>
          <a:prstGeom prst="line">
            <a:avLst/>
          </a:prstGeom>
          <a:solidFill>
            <a:schemeClr val="tx1"/>
          </a:solidFill>
          <a:ln w="12700" cap="rnd" cmpd="sng" algn="ctr">
            <a:solidFill>
              <a:srgbClr val="DCDCDC"/>
            </a:solidFill>
            <a:prstDash val="solid"/>
            <a:round/>
          </a:ln>
          <a:effectLst/>
        </p:spPr>
      </p:cxnSp>
      <p:sp>
        <p:nvSpPr>
          <p:cNvPr id="4" name="椭圆 3"/>
          <p:cNvSpPr/>
          <p:nvPr/>
        </p:nvSpPr>
        <p:spPr>
          <a:xfrm>
            <a:off x="2025650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5" name="椭圆 4"/>
          <p:cNvSpPr/>
          <p:nvPr/>
        </p:nvSpPr>
        <p:spPr>
          <a:xfrm>
            <a:off x="4505325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  <a:sym typeface="方正公文黑体" panose="02000500000000000000" charset="-122"/>
              </a:rPr>
              <a:t>02</a:t>
            </a:r>
          </a:p>
        </p:txBody>
      </p:sp>
      <p:sp>
        <p:nvSpPr>
          <p:cNvPr id="7" name="椭圆 6"/>
          <p:cNvSpPr/>
          <p:nvPr/>
        </p:nvSpPr>
        <p:spPr>
          <a:xfrm>
            <a:off x="726376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8" name="椭圆 7"/>
          <p:cNvSpPr/>
          <p:nvPr/>
        </p:nvSpPr>
        <p:spPr>
          <a:xfrm>
            <a:off x="970470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04</a:t>
            </a:r>
          </a:p>
        </p:txBody>
      </p:sp>
      <p:sp>
        <p:nvSpPr>
          <p:cNvPr id="9" name="文本框1"/>
          <p:cNvSpPr txBox="1"/>
          <p:nvPr/>
        </p:nvSpPr>
        <p:spPr>
          <a:xfrm>
            <a:off x="1650048" y="212566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0" name="文本框2"/>
          <p:cNvSpPr/>
          <p:nvPr/>
        </p:nvSpPr>
        <p:spPr>
          <a:xfrm>
            <a:off x="1024912" y="245209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11" name="文本框1"/>
          <p:cNvSpPr txBox="1"/>
          <p:nvPr/>
        </p:nvSpPr>
        <p:spPr>
          <a:xfrm>
            <a:off x="4130358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3" name="文本框2"/>
          <p:cNvSpPr/>
          <p:nvPr/>
        </p:nvSpPr>
        <p:spPr>
          <a:xfrm>
            <a:off x="3505222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4" name="文本框1"/>
          <p:cNvSpPr txBox="1"/>
          <p:nvPr/>
        </p:nvSpPr>
        <p:spPr>
          <a:xfrm>
            <a:off x="9329103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6" name="文本框2"/>
          <p:cNvSpPr/>
          <p:nvPr/>
        </p:nvSpPr>
        <p:spPr>
          <a:xfrm>
            <a:off x="8703967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9" name="文本框1"/>
          <p:cNvSpPr txBox="1"/>
          <p:nvPr/>
        </p:nvSpPr>
        <p:spPr>
          <a:xfrm>
            <a:off x="6888798" y="212947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6263662" y="245590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here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E3E4-BE93-2D3F-0DDA-FC4B09BFA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37180B-1022-3737-BD7B-C146904F0CA3}"/>
              </a:ext>
            </a:extLst>
          </p:cNvPr>
          <p:cNvSpPr/>
          <p:nvPr/>
        </p:nvSpPr>
        <p:spPr>
          <a:xfrm>
            <a:off x="702138" y="668215"/>
            <a:ext cx="6531000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0B87B1-A322-DFA8-C277-9DC4D8D44B47}"/>
              </a:ext>
            </a:extLst>
          </p:cNvPr>
          <p:cNvGrpSpPr/>
          <p:nvPr/>
        </p:nvGrpSpPr>
        <p:grpSpPr>
          <a:xfrm>
            <a:off x="702139" y="805502"/>
            <a:ext cx="6496355" cy="5444170"/>
            <a:chOff x="1018662" y="1426825"/>
            <a:chExt cx="6371902" cy="5444170"/>
          </a:xfrm>
        </p:grpSpPr>
        <p:sp>
          <p:nvSpPr>
            <p:cNvPr id="21" name="文本框2">
              <a:extLst>
                <a:ext uri="{FF2B5EF4-FFF2-40B4-BE49-F238E27FC236}">
                  <a16:creationId xmlns:a16="http://schemas.microsoft.com/office/drawing/2014/main" id="{24E38BFA-7514-B041-9C80-80C92285122A}"/>
                </a:ext>
              </a:extLst>
            </p:cNvPr>
            <p:cNvSpPr/>
            <p:nvPr/>
          </p:nvSpPr>
          <p:spPr>
            <a:xfrm>
              <a:off x="1077891" y="2373610"/>
              <a:ext cx="6312673" cy="44973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如今，社会饮食生态已从吃得饱走向吃的好，人们对于饮食的要求也不断在更新，与之同时，食品选项也在不断发展与更新。在数以千计的选择面前，用户做出决定会很困难。同时，饮食习惯，饮食忌讳、饮食偏好等个性化特性越加明显，除了这些个人特征外，有的人还会有一些特殊的饮食需求或约束，如素食、无麸质、无乳制品、过敏、民族饮食规定和宗教饮食规定，这些个性化需求在目前的饮食生态中是易忽略部分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不过，随着社会数字化程度的提高，机器学习和人工智能技术的快速发展，再加大数据，我们针对此设计了菜单推荐系统。系统一方面可以根据各方的数据进行快速的筛选与推荐，另一方面可以针对用户的个性化提供精准的建议。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B4E756D-4D68-50F5-89B7-7FBE8D0B589A}"/>
                </a:ext>
              </a:extLst>
            </p:cNvPr>
            <p:cNvGrpSpPr/>
            <p:nvPr/>
          </p:nvGrpSpPr>
          <p:grpSpPr>
            <a:xfrm>
              <a:off x="1018662" y="1426825"/>
              <a:ext cx="2456178" cy="914400"/>
              <a:chOff x="3022062" y="2193925"/>
              <a:chExt cx="2456178" cy="914400"/>
            </a:xfrm>
          </p:grpSpPr>
          <p:pic>
            <p:nvPicPr>
              <p:cNvPr id="9" name="图片 8" descr="32313538343332383b32313538343331303bd1a7cfb0b5c6">
                <a:extLst>
                  <a:ext uri="{FF2B5EF4-FFF2-40B4-BE49-F238E27FC236}">
                    <a16:creationId xmlns:a16="http://schemas.microsoft.com/office/drawing/2014/main" id="{E1A1B860-A1DD-3807-1AFD-DD6286D2E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2062" y="21939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图片 9" descr="32303236373536383b32303238323135313bb5e7d7d3d1a7cfb0">
                <a:extLst>
                  <a:ext uri="{FF2B5EF4-FFF2-40B4-BE49-F238E27FC236}">
                    <a16:creationId xmlns:a16="http://schemas.microsoft.com/office/drawing/2014/main" id="{3DE4A5BF-A8F7-753B-6F0A-010A600FB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87159" y="2222888"/>
                <a:ext cx="881380" cy="881380"/>
              </a:xfrm>
              <a:prstGeom prst="rect">
                <a:avLst/>
              </a:prstGeom>
            </p:spPr>
          </p:pic>
          <p:sp>
            <p:nvSpPr>
              <p:cNvPr id="22" name="文本框1">
                <a:extLst>
                  <a:ext uri="{FF2B5EF4-FFF2-40B4-BE49-F238E27FC236}">
                    <a16:creationId xmlns:a16="http://schemas.microsoft.com/office/drawing/2014/main" id="{F2D654B8-13AE-97AF-8AC5-6C09619C6C50}"/>
                  </a:ext>
                </a:extLst>
              </p:cNvPr>
              <p:cNvSpPr txBox="1"/>
              <p:nvPr/>
            </p:nvSpPr>
            <p:spPr>
              <a:xfrm>
                <a:off x="4068540" y="2642603"/>
                <a:ext cx="140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汉仪中简黑简" panose="00020600040101010101" charset="-122"/>
                    <a:ea typeface="汉仪中简黑简" panose="00020600040101010101" charset="-122"/>
                    <a:cs typeface="宋体" panose="02010600030101010101" pitchFamily="2" charset="-122"/>
                  </a:rPr>
                  <a:t>项目背景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B34954-7443-F703-7DBD-9004CA0880B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136B2EA-8B79-C453-6119-2673682032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FCEC987-FF47-08FE-2403-F686467AFD4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F376B19-A17F-0480-B71D-D070EA2B9458}"/>
              </a:ext>
            </a:extLst>
          </p:cNvPr>
          <p:cNvSpPr/>
          <p:nvPr/>
        </p:nvSpPr>
        <p:spPr>
          <a:xfrm>
            <a:off x="7278119" y="668214"/>
            <a:ext cx="4211741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2">
            <a:extLst>
              <a:ext uri="{FF2B5EF4-FFF2-40B4-BE49-F238E27FC236}">
                <a16:creationId xmlns:a16="http://schemas.microsoft.com/office/drawing/2014/main" id="{3F7B1F14-6B0C-F2CC-5853-DC936BA4B79B}"/>
              </a:ext>
            </a:extLst>
          </p:cNvPr>
          <p:cNvSpPr/>
          <p:nvPr/>
        </p:nvSpPr>
        <p:spPr>
          <a:xfrm>
            <a:off x="7463112" y="2660203"/>
            <a:ext cx="3710394" cy="303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总体：采用目前主流的前后端分离开发技术，提高了代码开发效率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前端：使用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Android studio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开发工具进行开发。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后端：使用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IDEA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开发工具，采用主流的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spring boot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开发框架。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8A56C4D-BB82-32BB-0089-6D073F221846}"/>
              </a:ext>
            </a:extLst>
          </p:cNvPr>
          <p:cNvGrpSpPr/>
          <p:nvPr/>
        </p:nvGrpSpPr>
        <p:grpSpPr>
          <a:xfrm>
            <a:off x="7530944" y="920238"/>
            <a:ext cx="2748573" cy="1227506"/>
            <a:chOff x="8071870" y="1121605"/>
            <a:chExt cx="2748573" cy="1227506"/>
          </a:xfrm>
        </p:grpSpPr>
        <p:pic>
          <p:nvPicPr>
            <p:cNvPr id="19" name="图片 10" descr="31393935333438393b31393531353534313bd1a7cfb0b9a4bedf">
              <a:extLst>
                <a:ext uri="{FF2B5EF4-FFF2-40B4-BE49-F238E27FC236}">
                  <a16:creationId xmlns:a16="http://schemas.microsoft.com/office/drawing/2014/main" id="{588BD00F-D243-1846-F773-93F7DA40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1870" y="1121605"/>
              <a:ext cx="1224946" cy="1224946"/>
            </a:xfrm>
            <a:prstGeom prst="rect">
              <a:avLst/>
            </a:prstGeom>
          </p:spPr>
        </p:pic>
        <p:sp>
          <p:nvSpPr>
            <p:cNvPr id="23" name="文本框1">
              <a:extLst>
                <a:ext uri="{FF2B5EF4-FFF2-40B4-BE49-F238E27FC236}">
                  <a16:creationId xmlns:a16="http://schemas.microsoft.com/office/drawing/2014/main" id="{DF94603C-20B7-696D-5832-A13686D972F2}"/>
                </a:ext>
              </a:extLst>
            </p:cNvPr>
            <p:cNvSpPr txBox="1"/>
            <p:nvPr/>
          </p:nvSpPr>
          <p:spPr>
            <a:xfrm>
              <a:off x="9281126" y="1887446"/>
              <a:ext cx="1539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项目技术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84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开发结果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0C22-7825-03B7-6200-7ED2C89F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D53F9D-3161-3F91-DE96-CFF95F7ADE98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6858EC3-88B5-D0FA-9A9E-941AADD56B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91A591-C942-7496-1146-C06ECF7D91C2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BC64D81-FFAC-AA7B-0854-3C4D67C77398}"/>
              </a:ext>
            </a:extLst>
          </p:cNvPr>
          <p:cNvSpPr txBox="1"/>
          <p:nvPr/>
        </p:nvSpPr>
        <p:spPr>
          <a:xfrm>
            <a:off x="5388114" y="707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项目进度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1902B228-2688-0606-B82A-EEE21D59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48" y="1420619"/>
            <a:ext cx="7906073" cy="316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2">
            <a:extLst>
              <a:ext uri="{FF2B5EF4-FFF2-40B4-BE49-F238E27FC236}">
                <a16:creationId xmlns:a16="http://schemas.microsoft.com/office/drawing/2014/main" id="{4FA959B9-91D7-4BFE-FF55-2B0DE731EDE0}"/>
              </a:ext>
            </a:extLst>
          </p:cNvPr>
          <p:cNvSpPr/>
          <p:nvPr/>
        </p:nvSpPr>
        <p:spPr>
          <a:xfrm>
            <a:off x="2239148" y="4840269"/>
            <a:ext cx="7906073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虽然在开发实现过程中，由于前后端数据传输问题出现了延期，但是总体进度，在预定进度内完成。</a:t>
            </a:r>
          </a:p>
        </p:txBody>
      </p:sp>
    </p:spTree>
    <p:extLst>
      <p:ext uri="{BB962C8B-B14F-4D97-AF65-F5344CB8AC3E}">
        <p14:creationId xmlns:p14="http://schemas.microsoft.com/office/powerpoint/2010/main" val="383115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FA32-765F-72DE-1A1B-5BA2BF775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2B26C2-FF08-7858-890A-655A31D63AC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65CE92-E90F-3AE0-FD25-DFCAD6684D6B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32D019E-5875-0978-1B8C-B90D02C831F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FA6848-4CE8-B8EE-3224-DD37ECEF3458}"/>
              </a:ext>
            </a:extLst>
          </p:cNvPr>
          <p:cNvSpPr txBox="1"/>
          <p:nvPr/>
        </p:nvSpPr>
        <p:spPr>
          <a:xfrm>
            <a:off x="5388114" y="5848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开发成本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1">
            <a:extLst>
              <a:ext uri="{FF2B5EF4-FFF2-40B4-BE49-F238E27FC236}">
                <a16:creationId xmlns:a16="http://schemas.microsoft.com/office/drawing/2014/main" id="{D4422D38-CDD7-0F21-C4D1-DB1CCA9AC637}"/>
              </a:ext>
            </a:extLst>
          </p:cNvPr>
          <p:cNvSpPr txBox="1"/>
          <p:nvPr/>
        </p:nvSpPr>
        <p:spPr>
          <a:xfrm>
            <a:off x="2108067" y="1531539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实际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人工成本费用：</a:t>
            </a: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7B132F47-698B-8711-39F0-25C39F499BE5}"/>
              </a:ext>
            </a:extLst>
          </p:cNvPr>
          <p:cNvSpPr txBox="1"/>
          <p:nvPr/>
        </p:nvSpPr>
        <p:spPr>
          <a:xfrm>
            <a:off x="6199997" y="1532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原人工成本费用：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48CBA8-ADC3-5365-1098-4892A4DED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382135"/>
              </p:ext>
            </p:extLst>
          </p:nvPr>
        </p:nvGraphicFramePr>
        <p:xfrm>
          <a:off x="2191922" y="2066757"/>
          <a:ext cx="3904078" cy="2853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527">
                  <a:extLst>
                    <a:ext uri="{9D8B030D-6E8A-4147-A177-3AD203B41FA5}">
                      <a16:colId xmlns:a16="http://schemas.microsoft.com/office/drawing/2014/main" val="3656315809"/>
                    </a:ext>
                  </a:extLst>
                </a:gridCol>
                <a:gridCol w="2186551">
                  <a:extLst>
                    <a:ext uri="{9D8B030D-6E8A-4147-A177-3AD203B41FA5}">
                      <a16:colId xmlns:a16="http://schemas.microsoft.com/office/drawing/2014/main" val="3318866138"/>
                    </a:ext>
                  </a:extLst>
                </a:gridCol>
              </a:tblGrid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5168101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470679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509502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114404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337696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前后端连接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44148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4B22B6A-FC49-8C61-C6AE-CD70828E7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61054"/>
              </p:ext>
            </p:extLst>
          </p:nvPr>
        </p:nvGraphicFramePr>
        <p:xfrm>
          <a:off x="6317481" y="2066760"/>
          <a:ext cx="4060978" cy="2853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6552">
                  <a:extLst>
                    <a:ext uri="{9D8B030D-6E8A-4147-A177-3AD203B41FA5}">
                      <a16:colId xmlns:a16="http://schemas.microsoft.com/office/drawing/2014/main" val="2209010079"/>
                    </a:ext>
                  </a:extLst>
                </a:gridCol>
                <a:gridCol w="2274426">
                  <a:extLst>
                    <a:ext uri="{9D8B030D-6E8A-4147-A177-3AD203B41FA5}">
                      <a16:colId xmlns:a16="http://schemas.microsoft.com/office/drawing/2014/main" val="3959914899"/>
                    </a:ext>
                  </a:extLst>
                </a:gridCol>
              </a:tblGrid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5993198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0008104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5048652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1500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635470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994485"/>
                  </a:ext>
                </a:extLst>
              </a:tr>
            </a:tbl>
          </a:graphicData>
        </a:graphic>
      </p:graphicFrame>
      <p:sp>
        <p:nvSpPr>
          <p:cNvPr id="7" name="文本框2">
            <a:extLst>
              <a:ext uri="{FF2B5EF4-FFF2-40B4-BE49-F238E27FC236}">
                <a16:creationId xmlns:a16="http://schemas.microsoft.com/office/drawing/2014/main" id="{57F6435F-8DB7-215A-3585-2DAB558A41B0}"/>
              </a:ext>
            </a:extLst>
          </p:cNvPr>
          <p:cNvSpPr/>
          <p:nvPr/>
        </p:nvSpPr>
        <p:spPr>
          <a:xfrm>
            <a:off x="1848241" y="5055273"/>
            <a:ext cx="29269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平均生产效率为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1350loc/pm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5150/1350=3.81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0.635-0.95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024CDC3-1312-342D-CA22-E75133812BFD}"/>
              </a:ext>
            </a:extLst>
          </p:cNvPr>
          <p:cNvSpPr/>
          <p:nvPr/>
        </p:nvSpPr>
        <p:spPr>
          <a:xfrm>
            <a:off x="5705214" y="5054378"/>
            <a:ext cx="3423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设平均生产率为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650loc/pm</a:t>
            </a: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4750/650=6.5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即项目能在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1.6-2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</p:spTree>
    <p:extLst>
      <p:ext uri="{BB962C8B-B14F-4D97-AF65-F5344CB8AC3E}">
        <p14:creationId xmlns:p14="http://schemas.microsoft.com/office/powerpoint/2010/main" val="265950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8F16-DE49-99AA-2BE3-DCF8B9A27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462383-3F1E-78B5-639D-95DEED8BAD7F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03853D0-2FEE-FD9C-F2B1-196911F5916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10C900-5F77-E954-F8CC-2EC23C33D89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图示">
            <a:extLst>
              <a:ext uri="{FF2B5EF4-FFF2-40B4-BE49-F238E27FC236}">
                <a16:creationId xmlns:a16="http://schemas.microsoft.com/office/drawing/2014/main" id="{2AE9476C-CDD3-89F7-29D1-7C24B313B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8" y="1337593"/>
            <a:ext cx="10826203" cy="18624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844D04-2C26-7BC3-9FE4-9F54E3DCDB82}"/>
              </a:ext>
            </a:extLst>
          </p:cNvPr>
          <p:cNvSpPr txBox="1"/>
          <p:nvPr/>
        </p:nvSpPr>
        <p:spPr>
          <a:xfrm>
            <a:off x="4926448" y="57461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程序系统的结构</a:t>
            </a:r>
          </a:p>
        </p:txBody>
      </p:sp>
    </p:spTree>
    <p:extLst>
      <p:ext uri="{BB962C8B-B14F-4D97-AF65-F5344CB8AC3E}">
        <p14:creationId xmlns:p14="http://schemas.microsoft.com/office/powerpoint/2010/main" val="397394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932F-7C1F-C8C6-A529-667276FC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B119635-B02B-8E9F-0863-ACE94F932E6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391005-2956-C5CD-8077-55DAD45ADEC3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3DFE5B-288A-B7D8-47CC-9C7D876ABE0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8754DFA-E30E-4F42-2FD8-7B259A84E9EC}"/>
              </a:ext>
            </a:extLst>
          </p:cNvPr>
          <p:cNvSpPr txBox="1"/>
          <p:nvPr/>
        </p:nvSpPr>
        <p:spPr>
          <a:xfrm>
            <a:off x="5388116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基本流程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292477-6928-C0DB-409D-E3A850E5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58" y="1154957"/>
            <a:ext cx="6866884" cy="51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8123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kxMTU1ODQxOGIzMDZiM2EzYTRiNTA1ZTFlOTZiNz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1741</Words>
  <Application>Microsoft Office PowerPoint</Application>
  <PresentationFormat>宽屏</PresentationFormat>
  <Paragraphs>193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Times New Roman</vt:lpstr>
      <vt:lpstr>Arial</vt:lpstr>
      <vt:lpstr>汉仪中简黑简</vt:lpstr>
      <vt:lpstr>Calibri Light</vt:lpstr>
      <vt:lpstr>汉仪粗简黑简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阮星榜</dc:creator>
  <cp:lastModifiedBy>Jaker Hou</cp:lastModifiedBy>
  <cp:revision>154</cp:revision>
  <dcterms:created xsi:type="dcterms:W3CDTF">2019-06-19T02:08:00Z</dcterms:created>
  <dcterms:modified xsi:type="dcterms:W3CDTF">2024-01-14T11:43:18Z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748BF5B82BC9405E8971CF7CE5F98C67</vt:lpwstr>
  </property>
  <property fmtid="{D5CDD505-2E9C-101B-9397-08002B2CF9AE}" pid="4" name="KSOTemplateUUID">
    <vt:lpwstr>v1.0_mb_8qSLR+Fa4fCCTVRQxwlhwQ==</vt:lpwstr>
  </property>
</Properties>
</file>